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2"/>
  </p:notesMasterIdLst>
  <p:sldIdLst>
    <p:sldId id="258" r:id="rId6"/>
    <p:sldId id="261" r:id="rId7"/>
    <p:sldId id="259" r:id="rId8"/>
    <p:sldId id="260" r:id="rId9"/>
    <p:sldId id="293" r:id="rId10"/>
    <p:sldId id="294" r:id="rId11"/>
    <p:sldId id="288" r:id="rId12"/>
    <p:sldId id="263" r:id="rId13"/>
    <p:sldId id="286" r:id="rId14"/>
    <p:sldId id="280" r:id="rId15"/>
    <p:sldId id="281" r:id="rId16"/>
    <p:sldId id="282" r:id="rId17"/>
    <p:sldId id="264" r:id="rId18"/>
    <p:sldId id="283" r:id="rId19"/>
    <p:sldId id="289" r:id="rId20"/>
    <p:sldId id="265" r:id="rId21"/>
    <p:sldId id="279" r:id="rId22"/>
    <p:sldId id="285" r:id="rId23"/>
    <p:sldId id="284" r:id="rId24"/>
    <p:sldId id="268" r:id="rId25"/>
    <p:sldId id="267" r:id="rId26"/>
    <p:sldId id="269" r:id="rId27"/>
    <p:sldId id="287" r:id="rId28"/>
    <p:sldId id="270" r:id="rId29"/>
    <p:sldId id="271" r:id="rId30"/>
    <p:sldId id="272" r:id="rId31"/>
    <p:sldId id="273" r:id="rId32"/>
    <p:sldId id="295" r:id="rId33"/>
    <p:sldId id="274" r:id="rId34"/>
    <p:sldId id="275" r:id="rId35"/>
    <p:sldId id="291" r:id="rId36"/>
    <p:sldId id="276" r:id="rId37"/>
    <p:sldId id="290" r:id="rId38"/>
    <p:sldId id="292" r:id="rId39"/>
    <p:sldId id="277" r:id="rId40"/>
    <p:sldId id="278" r:id="rId4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ED62CC-EE89-40A1-97AE-A0617064B8CA}" v="150" dt="2022-09-15T10:03:23.84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4" d="100"/>
          <a:sy n="54" d="100"/>
        </p:scale>
        <p:origin x="42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3AED62CC-EE89-40A1-97AE-A0617064B8CA}"/>
    <pc:docChg chg="undo custSel addSld delSld modSld sldOrd">
      <pc:chgData name="Pascalle Cup" userId="abbe84a0-611b-406e-b251-e8b4b71c069a" providerId="ADAL" clId="{3AED62CC-EE89-40A1-97AE-A0617064B8CA}" dt="2022-09-15T10:03:23.842" v="2232"/>
      <pc:docMkLst>
        <pc:docMk/>
      </pc:docMkLst>
      <pc:sldChg chg="modSp mod">
        <pc:chgData name="Pascalle Cup" userId="abbe84a0-611b-406e-b251-e8b4b71c069a" providerId="ADAL" clId="{3AED62CC-EE89-40A1-97AE-A0617064B8CA}" dt="2022-09-14T18:35:08.327" v="5" actId="20577"/>
        <pc:sldMkLst>
          <pc:docMk/>
          <pc:sldMk cId="4084983129" sldId="258"/>
        </pc:sldMkLst>
        <pc:spChg chg="mod">
          <ac:chgData name="Pascalle Cup" userId="abbe84a0-611b-406e-b251-e8b4b71c069a" providerId="ADAL" clId="{3AED62CC-EE89-40A1-97AE-A0617064B8CA}" dt="2022-09-14T18:35:08.327" v="5" actId="20577"/>
          <ac:spMkLst>
            <pc:docMk/>
            <pc:sldMk cId="4084983129" sldId="258"/>
            <ac:spMk id="13" creationId="{BC3B0B6C-7490-49B6-9060-444D61A2630D}"/>
          </ac:spMkLst>
        </pc:spChg>
      </pc:sldChg>
      <pc:sldChg chg="modSp mod">
        <pc:chgData name="Pascalle Cup" userId="abbe84a0-611b-406e-b251-e8b4b71c069a" providerId="ADAL" clId="{3AED62CC-EE89-40A1-97AE-A0617064B8CA}" dt="2022-09-14T19:14:30.322" v="1297" actId="20577"/>
        <pc:sldMkLst>
          <pc:docMk/>
          <pc:sldMk cId="1858147356" sldId="260"/>
        </pc:sldMkLst>
        <pc:spChg chg="mod">
          <ac:chgData name="Pascalle Cup" userId="abbe84a0-611b-406e-b251-e8b4b71c069a" providerId="ADAL" clId="{3AED62CC-EE89-40A1-97AE-A0617064B8CA}" dt="2022-09-14T19:14:30.322" v="1297" actId="20577"/>
          <ac:spMkLst>
            <pc:docMk/>
            <pc:sldMk cId="1858147356" sldId="260"/>
            <ac:spMk id="4" creationId="{BF224373-E7B2-4E2A-A25D-FE52544DB759}"/>
          </ac:spMkLst>
        </pc:spChg>
      </pc:sldChg>
      <pc:sldChg chg="modSp mod">
        <pc:chgData name="Pascalle Cup" userId="abbe84a0-611b-406e-b251-e8b4b71c069a" providerId="ADAL" clId="{3AED62CC-EE89-40A1-97AE-A0617064B8CA}" dt="2022-09-14T18:36:00.062" v="123" actId="1076"/>
        <pc:sldMkLst>
          <pc:docMk/>
          <pc:sldMk cId="2541429609" sldId="261"/>
        </pc:sldMkLst>
        <pc:spChg chg="mod">
          <ac:chgData name="Pascalle Cup" userId="abbe84a0-611b-406e-b251-e8b4b71c069a" providerId="ADAL" clId="{3AED62CC-EE89-40A1-97AE-A0617064B8CA}" dt="2022-09-14T18:36:00.062" v="123" actId="1076"/>
          <ac:spMkLst>
            <pc:docMk/>
            <pc:sldMk cId="2541429609" sldId="261"/>
            <ac:spMk id="7" creationId="{D5354C52-24A3-4F73-AA4F-33A06AB71EDA}"/>
          </ac:spMkLst>
        </pc:spChg>
        <pc:spChg chg="mod">
          <ac:chgData name="Pascalle Cup" userId="abbe84a0-611b-406e-b251-e8b4b71c069a" providerId="ADAL" clId="{3AED62CC-EE89-40A1-97AE-A0617064B8CA}" dt="2022-09-14T18:35:44.959" v="120" actId="20577"/>
          <ac:spMkLst>
            <pc:docMk/>
            <pc:sldMk cId="2541429609" sldId="261"/>
            <ac:spMk id="9" creationId="{E876462A-8166-4143-B14E-F11F5C5AEF99}"/>
          </ac:spMkLst>
        </pc:spChg>
      </pc:sldChg>
      <pc:sldChg chg="delSp del mod">
        <pc:chgData name="Pascalle Cup" userId="abbe84a0-611b-406e-b251-e8b4b71c069a" providerId="ADAL" clId="{3AED62CC-EE89-40A1-97AE-A0617064B8CA}" dt="2022-09-14T19:14:37.160" v="1298" actId="47"/>
        <pc:sldMkLst>
          <pc:docMk/>
          <pc:sldMk cId="1484311236" sldId="262"/>
        </pc:sldMkLst>
        <pc:picChg chg="del">
          <ac:chgData name="Pascalle Cup" userId="abbe84a0-611b-406e-b251-e8b4b71c069a" providerId="ADAL" clId="{3AED62CC-EE89-40A1-97AE-A0617064B8CA}" dt="2022-09-14T18:36:41.450" v="125" actId="478"/>
          <ac:picMkLst>
            <pc:docMk/>
            <pc:sldMk cId="1484311236" sldId="262"/>
            <ac:picMk id="7" creationId="{F1A37A75-12E2-46A4-9D3D-3A87DA537B21}"/>
          </ac:picMkLst>
        </pc:picChg>
      </pc:sldChg>
      <pc:sldChg chg="modSp mod">
        <pc:chgData name="Pascalle Cup" userId="abbe84a0-611b-406e-b251-e8b4b71c069a" providerId="ADAL" clId="{3AED62CC-EE89-40A1-97AE-A0617064B8CA}" dt="2022-09-14T19:12:11.702" v="1226" actId="21"/>
        <pc:sldMkLst>
          <pc:docMk/>
          <pc:sldMk cId="3514635064" sldId="263"/>
        </pc:sldMkLst>
        <pc:spChg chg="mod">
          <ac:chgData name="Pascalle Cup" userId="abbe84a0-611b-406e-b251-e8b4b71c069a" providerId="ADAL" clId="{3AED62CC-EE89-40A1-97AE-A0617064B8CA}" dt="2022-09-14T19:12:11.702" v="1226" actId="21"/>
          <ac:spMkLst>
            <pc:docMk/>
            <pc:sldMk cId="3514635064" sldId="263"/>
            <ac:spMk id="6" creationId="{51BF06DB-6C14-438E-B65E-B481B06D9FE3}"/>
          </ac:spMkLst>
        </pc:spChg>
        <pc:spChg chg="mod">
          <ac:chgData name="Pascalle Cup" userId="abbe84a0-611b-406e-b251-e8b4b71c069a" providerId="ADAL" clId="{3AED62CC-EE89-40A1-97AE-A0617064B8CA}" dt="2022-09-14T19:00:24.312" v="534" actId="6549"/>
          <ac:spMkLst>
            <pc:docMk/>
            <pc:sldMk cId="3514635064" sldId="263"/>
            <ac:spMk id="9" creationId="{B0E7122C-63D1-4925-9D9E-CD3778EDF474}"/>
          </ac:spMkLst>
        </pc:spChg>
      </pc:sldChg>
      <pc:sldChg chg="modSp mod">
        <pc:chgData name="Pascalle Cup" userId="abbe84a0-611b-406e-b251-e8b4b71c069a" providerId="ADAL" clId="{3AED62CC-EE89-40A1-97AE-A0617064B8CA}" dt="2022-09-14T19:13:34.117" v="1229" actId="113"/>
        <pc:sldMkLst>
          <pc:docMk/>
          <pc:sldMk cId="2368910671" sldId="264"/>
        </pc:sldMkLst>
        <pc:spChg chg="mod">
          <ac:chgData name="Pascalle Cup" userId="abbe84a0-611b-406e-b251-e8b4b71c069a" providerId="ADAL" clId="{3AED62CC-EE89-40A1-97AE-A0617064B8CA}" dt="2022-09-14T19:13:34.117" v="1229" actId="113"/>
          <ac:spMkLst>
            <pc:docMk/>
            <pc:sldMk cId="2368910671" sldId="264"/>
            <ac:spMk id="8" creationId="{8C16BA6A-A77E-4DC2-B893-8A5EBF0B9DC8}"/>
          </ac:spMkLst>
        </pc:spChg>
        <pc:picChg chg="mod">
          <ac:chgData name="Pascalle Cup" userId="abbe84a0-611b-406e-b251-e8b4b71c069a" providerId="ADAL" clId="{3AED62CC-EE89-40A1-97AE-A0617064B8CA}" dt="2022-09-14T18:41:44.014" v="246" actId="1076"/>
          <ac:picMkLst>
            <pc:docMk/>
            <pc:sldMk cId="2368910671" sldId="264"/>
            <ac:picMk id="12" creationId="{21C3BBDA-1CE0-4217-9CBA-B489EC61F5EF}"/>
          </ac:picMkLst>
        </pc:picChg>
        <pc:picChg chg="mod">
          <ac:chgData name="Pascalle Cup" userId="abbe84a0-611b-406e-b251-e8b4b71c069a" providerId="ADAL" clId="{3AED62CC-EE89-40A1-97AE-A0617064B8CA}" dt="2022-09-14T18:41:41.614" v="245" actId="1076"/>
          <ac:picMkLst>
            <pc:docMk/>
            <pc:sldMk cId="2368910671" sldId="264"/>
            <ac:picMk id="13" creationId="{DBFA96E0-ACF8-4B18-B7A5-DDA6AE629F38}"/>
          </ac:picMkLst>
        </pc:picChg>
      </pc:sldChg>
      <pc:sldChg chg="addSp delSp modSp mod">
        <pc:chgData name="Pascalle Cup" userId="abbe84a0-611b-406e-b251-e8b4b71c069a" providerId="ADAL" clId="{3AED62CC-EE89-40A1-97AE-A0617064B8CA}" dt="2022-09-14T19:04:11.244" v="585" actId="6549"/>
        <pc:sldMkLst>
          <pc:docMk/>
          <pc:sldMk cId="2717754300" sldId="265"/>
        </pc:sldMkLst>
        <pc:spChg chg="mod">
          <ac:chgData name="Pascalle Cup" userId="abbe84a0-611b-406e-b251-e8b4b71c069a" providerId="ADAL" clId="{3AED62CC-EE89-40A1-97AE-A0617064B8CA}" dt="2022-09-14T19:04:11.244" v="585" actId="6549"/>
          <ac:spMkLst>
            <pc:docMk/>
            <pc:sldMk cId="2717754300" sldId="265"/>
            <ac:spMk id="4" creationId="{CF9B4EA9-C071-4E49-B62F-E5A4B269A059}"/>
          </ac:spMkLst>
        </pc:spChg>
        <pc:spChg chg="del">
          <ac:chgData name="Pascalle Cup" userId="abbe84a0-611b-406e-b251-e8b4b71c069a" providerId="ADAL" clId="{3AED62CC-EE89-40A1-97AE-A0617064B8CA}" dt="2022-09-14T19:02:06.919" v="547" actId="21"/>
          <ac:spMkLst>
            <pc:docMk/>
            <pc:sldMk cId="2717754300" sldId="265"/>
            <ac:spMk id="5" creationId="{CF4503E3-68AA-454B-968A-C86C4E52FCE8}"/>
          </ac:spMkLst>
        </pc:spChg>
        <pc:spChg chg="add mod">
          <ac:chgData name="Pascalle Cup" userId="abbe84a0-611b-406e-b251-e8b4b71c069a" providerId="ADAL" clId="{3AED62CC-EE89-40A1-97AE-A0617064B8CA}" dt="2022-09-14T19:03:49.678" v="580" actId="403"/>
          <ac:spMkLst>
            <pc:docMk/>
            <pc:sldMk cId="2717754300" sldId="265"/>
            <ac:spMk id="7" creationId="{97DD4BB6-C67C-056C-230A-F621A6A00D89}"/>
          </ac:spMkLst>
        </pc:spChg>
        <pc:spChg chg="mod">
          <ac:chgData name="Pascalle Cup" userId="abbe84a0-611b-406e-b251-e8b4b71c069a" providerId="ADAL" clId="{3AED62CC-EE89-40A1-97AE-A0617064B8CA}" dt="2022-09-14T19:03:24.323" v="572" actId="1076"/>
          <ac:spMkLst>
            <pc:docMk/>
            <pc:sldMk cId="2717754300" sldId="265"/>
            <ac:spMk id="9" creationId="{7B003E47-F89F-45F3-AE46-00B9437A0F6D}"/>
          </ac:spMkLst>
        </pc:spChg>
        <pc:spChg chg="mod">
          <ac:chgData name="Pascalle Cup" userId="abbe84a0-611b-406e-b251-e8b4b71c069a" providerId="ADAL" clId="{3AED62CC-EE89-40A1-97AE-A0617064B8CA}" dt="2022-09-14T19:03:15.771" v="570" actId="1076"/>
          <ac:spMkLst>
            <pc:docMk/>
            <pc:sldMk cId="2717754300" sldId="265"/>
            <ac:spMk id="11" creationId="{BFE5CD43-C91D-401C-9044-9904768FD0FF}"/>
          </ac:spMkLst>
        </pc:spChg>
        <pc:spChg chg="del">
          <ac:chgData name="Pascalle Cup" userId="abbe84a0-611b-406e-b251-e8b4b71c069a" providerId="ADAL" clId="{3AED62CC-EE89-40A1-97AE-A0617064B8CA}" dt="2022-09-14T19:02:30.106" v="554" actId="21"/>
          <ac:spMkLst>
            <pc:docMk/>
            <pc:sldMk cId="2717754300" sldId="265"/>
            <ac:spMk id="12" creationId="{8D0CA34D-B2C6-4D8D-B56F-85FFDD88440F}"/>
          </ac:spMkLst>
        </pc:spChg>
        <pc:spChg chg="del mod">
          <ac:chgData name="Pascalle Cup" userId="abbe84a0-611b-406e-b251-e8b4b71c069a" providerId="ADAL" clId="{3AED62CC-EE89-40A1-97AE-A0617064B8CA}" dt="2022-09-14T18:40:26.320" v="190" actId="478"/>
          <ac:spMkLst>
            <pc:docMk/>
            <pc:sldMk cId="2717754300" sldId="265"/>
            <ac:spMk id="13" creationId="{A48F7435-F720-46B6-A9C3-95D6637578D3}"/>
          </ac:spMkLst>
        </pc:spChg>
        <pc:spChg chg="mod">
          <ac:chgData name="Pascalle Cup" userId="abbe84a0-611b-406e-b251-e8b4b71c069a" providerId="ADAL" clId="{3AED62CC-EE89-40A1-97AE-A0617064B8CA}" dt="2022-09-14T19:03:13.034" v="569" actId="1076"/>
          <ac:spMkLst>
            <pc:docMk/>
            <pc:sldMk cId="2717754300" sldId="265"/>
            <ac:spMk id="19" creationId="{9DF0EFE3-78C1-4BAB-9639-6217A8EC875C}"/>
          </ac:spMkLst>
        </pc:spChg>
        <pc:spChg chg="del">
          <ac:chgData name="Pascalle Cup" userId="abbe84a0-611b-406e-b251-e8b4b71c069a" providerId="ADAL" clId="{3AED62CC-EE89-40A1-97AE-A0617064B8CA}" dt="2022-09-14T19:02:18.307" v="550" actId="21"/>
          <ac:spMkLst>
            <pc:docMk/>
            <pc:sldMk cId="2717754300" sldId="265"/>
            <ac:spMk id="20" creationId="{6C251C5E-F88C-49DE-A994-BB3F408C3317}"/>
          </ac:spMkLst>
        </pc:spChg>
        <pc:picChg chg="add mod">
          <ac:chgData name="Pascalle Cup" userId="abbe84a0-611b-406e-b251-e8b4b71c069a" providerId="ADAL" clId="{3AED62CC-EE89-40A1-97AE-A0617064B8CA}" dt="2022-09-14T19:03:08.929" v="567" actId="1076"/>
          <ac:picMkLst>
            <pc:docMk/>
            <pc:sldMk cId="2717754300" sldId="265"/>
            <ac:picMk id="2" creationId="{3C11E610-D2C2-57F3-C92F-5C0245842C25}"/>
          </ac:picMkLst>
        </pc:picChg>
        <pc:picChg chg="del">
          <ac:chgData name="Pascalle Cup" userId="abbe84a0-611b-406e-b251-e8b4b71c069a" providerId="ADAL" clId="{3AED62CC-EE89-40A1-97AE-A0617064B8CA}" dt="2022-09-14T19:02:45.724" v="560" actId="21"/>
          <ac:picMkLst>
            <pc:docMk/>
            <pc:sldMk cId="2717754300" sldId="265"/>
            <ac:picMk id="6" creationId="{EF8CB17B-B56F-4C81-BD86-B016B0BAEE75}"/>
          </ac:picMkLst>
        </pc:picChg>
      </pc:sldChg>
      <pc:sldChg chg="addSp modSp mod modNotesTx">
        <pc:chgData name="Pascalle Cup" userId="abbe84a0-611b-406e-b251-e8b4b71c069a" providerId="ADAL" clId="{3AED62CC-EE89-40A1-97AE-A0617064B8CA}" dt="2022-09-15T09:05:40.067" v="2115" actId="6549"/>
        <pc:sldMkLst>
          <pc:docMk/>
          <pc:sldMk cId="3665072081" sldId="267"/>
        </pc:sldMkLst>
        <pc:spChg chg="add mod">
          <ac:chgData name="Pascalle Cup" userId="abbe84a0-611b-406e-b251-e8b4b71c069a" providerId="ADAL" clId="{3AED62CC-EE89-40A1-97AE-A0617064B8CA}" dt="2022-09-15T09:04:21.363" v="1914" actId="1076"/>
          <ac:spMkLst>
            <pc:docMk/>
            <pc:sldMk cId="3665072081" sldId="267"/>
            <ac:spMk id="2" creationId="{03F5E2DD-AEF6-8217-3FD5-1EF74226CF62}"/>
          </ac:spMkLst>
        </pc:spChg>
        <pc:spChg chg="mod">
          <ac:chgData name="Pascalle Cup" userId="abbe84a0-611b-406e-b251-e8b4b71c069a" providerId="ADAL" clId="{3AED62CC-EE89-40A1-97AE-A0617064B8CA}" dt="2022-09-15T09:03:42.061" v="1888" actId="20577"/>
          <ac:spMkLst>
            <pc:docMk/>
            <pc:sldMk cId="3665072081" sldId="267"/>
            <ac:spMk id="3" creationId="{5F7200AD-0ABE-4532-924F-B9B9E8EA711A}"/>
          </ac:spMkLst>
        </pc:spChg>
      </pc:sldChg>
      <pc:sldChg chg="modSp mod">
        <pc:chgData name="Pascalle Cup" userId="abbe84a0-611b-406e-b251-e8b4b71c069a" providerId="ADAL" clId="{3AED62CC-EE89-40A1-97AE-A0617064B8CA}" dt="2022-09-14T19:04:47.018" v="594" actId="1076"/>
        <pc:sldMkLst>
          <pc:docMk/>
          <pc:sldMk cId="3958027355" sldId="268"/>
        </pc:sldMkLst>
        <pc:spChg chg="mod">
          <ac:chgData name="Pascalle Cup" userId="abbe84a0-611b-406e-b251-e8b4b71c069a" providerId="ADAL" clId="{3AED62CC-EE89-40A1-97AE-A0617064B8CA}" dt="2022-09-14T19:04:47.018" v="594" actId="1076"/>
          <ac:spMkLst>
            <pc:docMk/>
            <pc:sldMk cId="3958027355" sldId="268"/>
            <ac:spMk id="3" creationId="{1A85A368-C2C8-4D8E-861D-AD4922E508EA}"/>
          </ac:spMkLst>
        </pc:spChg>
      </pc:sldChg>
      <pc:sldChg chg="modSp mod">
        <pc:chgData name="Pascalle Cup" userId="abbe84a0-611b-406e-b251-e8b4b71c069a" providerId="ADAL" clId="{3AED62CC-EE89-40A1-97AE-A0617064B8CA}" dt="2022-09-15T09:13:18.200" v="2218" actId="20577"/>
        <pc:sldMkLst>
          <pc:docMk/>
          <pc:sldMk cId="3974003092" sldId="269"/>
        </pc:sldMkLst>
        <pc:spChg chg="mod">
          <ac:chgData name="Pascalle Cup" userId="abbe84a0-611b-406e-b251-e8b4b71c069a" providerId="ADAL" clId="{3AED62CC-EE89-40A1-97AE-A0617064B8CA}" dt="2022-09-14T19:25:46.520" v="1536" actId="1076"/>
          <ac:spMkLst>
            <pc:docMk/>
            <pc:sldMk cId="3974003092" sldId="269"/>
            <ac:spMk id="4" creationId="{3FBBBA51-C8E1-4C45-BEDD-1E411CE3B1A3}"/>
          </ac:spMkLst>
        </pc:spChg>
        <pc:spChg chg="mod">
          <ac:chgData name="Pascalle Cup" userId="abbe84a0-611b-406e-b251-e8b4b71c069a" providerId="ADAL" clId="{3AED62CC-EE89-40A1-97AE-A0617064B8CA}" dt="2022-09-15T09:13:18.200" v="2218" actId="20577"/>
          <ac:spMkLst>
            <pc:docMk/>
            <pc:sldMk cId="3974003092" sldId="269"/>
            <ac:spMk id="5" creationId="{876F9837-C8F8-48BA-80CF-E22C8AB0BA62}"/>
          </ac:spMkLst>
        </pc:spChg>
        <pc:spChg chg="mod">
          <ac:chgData name="Pascalle Cup" userId="abbe84a0-611b-406e-b251-e8b4b71c069a" providerId="ADAL" clId="{3AED62CC-EE89-40A1-97AE-A0617064B8CA}" dt="2022-09-14T19:11:52.701" v="1225" actId="403"/>
          <ac:spMkLst>
            <pc:docMk/>
            <pc:sldMk cId="3974003092" sldId="269"/>
            <ac:spMk id="8" creationId="{75FD25A9-67A3-4E83-B903-6B7B4B46B896}"/>
          </ac:spMkLst>
        </pc:spChg>
      </pc:sldChg>
      <pc:sldChg chg="modSp mod">
        <pc:chgData name="Pascalle Cup" userId="abbe84a0-611b-406e-b251-e8b4b71c069a" providerId="ADAL" clId="{3AED62CC-EE89-40A1-97AE-A0617064B8CA}" dt="2022-09-15T09:55:31.264" v="2220" actId="1076"/>
        <pc:sldMkLst>
          <pc:docMk/>
          <pc:sldMk cId="1098451021" sldId="273"/>
        </pc:sldMkLst>
        <pc:spChg chg="mod">
          <ac:chgData name="Pascalle Cup" userId="abbe84a0-611b-406e-b251-e8b4b71c069a" providerId="ADAL" clId="{3AED62CC-EE89-40A1-97AE-A0617064B8CA}" dt="2022-09-15T09:55:26.427" v="2219" actId="6549"/>
          <ac:spMkLst>
            <pc:docMk/>
            <pc:sldMk cId="1098451021" sldId="273"/>
            <ac:spMk id="4" creationId="{3430E85C-EB71-4F96-8C03-5AB21EC8559B}"/>
          </ac:spMkLst>
        </pc:spChg>
        <pc:picChg chg="mod">
          <ac:chgData name="Pascalle Cup" userId="abbe84a0-611b-406e-b251-e8b4b71c069a" providerId="ADAL" clId="{3AED62CC-EE89-40A1-97AE-A0617064B8CA}" dt="2022-09-15T09:55:31.264" v="2220" actId="1076"/>
          <ac:picMkLst>
            <pc:docMk/>
            <pc:sldMk cId="1098451021" sldId="273"/>
            <ac:picMk id="5" creationId="{37726B55-75CB-4C40-8A70-295F83BB9544}"/>
          </ac:picMkLst>
        </pc:picChg>
      </pc:sldChg>
      <pc:sldChg chg="modSp mod">
        <pc:chgData name="Pascalle Cup" userId="abbe84a0-611b-406e-b251-e8b4b71c069a" providerId="ADAL" clId="{3AED62CC-EE89-40A1-97AE-A0617064B8CA}" dt="2022-09-14T19:28:12.575" v="1659" actId="1076"/>
        <pc:sldMkLst>
          <pc:docMk/>
          <pc:sldMk cId="2854768251" sldId="276"/>
        </pc:sldMkLst>
        <pc:spChg chg="mod">
          <ac:chgData name="Pascalle Cup" userId="abbe84a0-611b-406e-b251-e8b4b71c069a" providerId="ADAL" clId="{3AED62CC-EE89-40A1-97AE-A0617064B8CA}" dt="2022-09-14T19:28:12.575" v="1659" actId="1076"/>
          <ac:spMkLst>
            <pc:docMk/>
            <pc:sldMk cId="2854768251" sldId="276"/>
            <ac:spMk id="4" creationId="{01973D6B-AB89-4181-8D98-F513DB9D33FC}"/>
          </ac:spMkLst>
        </pc:spChg>
      </pc:sldChg>
      <pc:sldChg chg="modSp mod">
        <pc:chgData name="Pascalle Cup" userId="abbe84a0-611b-406e-b251-e8b4b71c069a" providerId="ADAL" clId="{3AED62CC-EE89-40A1-97AE-A0617064B8CA}" dt="2022-09-14T19:29:06.792" v="1683" actId="1076"/>
        <pc:sldMkLst>
          <pc:docMk/>
          <pc:sldMk cId="468538778" sldId="277"/>
        </pc:sldMkLst>
        <pc:spChg chg="mod">
          <ac:chgData name="Pascalle Cup" userId="abbe84a0-611b-406e-b251-e8b4b71c069a" providerId="ADAL" clId="{3AED62CC-EE89-40A1-97AE-A0617064B8CA}" dt="2022-09-14T19:29:06.792" v="1683" actId="1076"/>
          <ac:spMkLst>
            <pc:docMk/>
            <pc:sldMk cId="468538778" sldId="277"/>
            <ac:spMk id="2" creationId="{1EEED6F3-E0DC-4135-97C1-0B0962999946}"/>
          </ac:spMkLst>
        </pc:spChg>
      </pc:sldChg>
      <pc:sldChg chg="modAnim">
        <pc:chgData name="Pascalle Cup" userId="abbe84a0-611b-406e-b251-e8b4b71c069a" providerId="ADAL" clId="{3AED62CC-EE89-40A1-97AE-A0617064B8CA}" dt="2022-09-14T19:28:43.728" v="1676"/>
        <pc:sldMkLst>
          <pc:docMk/>
          <pc:sldMk cId="1259392427" sldId="278"/>
        </pc:sldMkLst>
      </pc:sldChg>
      <pc:sldChg chg="del">
        <pc:chgData name="Pascalle Cup" userId="abbe84a0-611b-406e-b251-e8b4b71c069a" providerId="ADAL" clId="{3AED62CC-EE89-40A1-97AE-A0617064B8CA}" dt="2022-09-14T18:36:50.377" v="126" actId="47"/>
        <pc:sldMkLst>
          <pc:docMk/>
          <pc:sldMk cId="2501742533" sldId="279"/>
        </pc:sldMkLst>
      </pc:sldChg>
      <pc:sldChg chg="addSp modSp new mod modAnim">
        <pc:chgData name="Pascalle Cup" userId="abbe84a0-611b-406e-b251-e8b4b71c069a" providerId="ADAL" clId="{3AED62CC-EE89-40A1-97AE-A0617064B8CA}" dt="2022-09-14T18:39:53.822" v="188" actId="14100"/>
        <pc:sldMkLst>
          <pc:docMk/>
          <pc:sldMk cId="3026887506" sldId="279"/>
        </pc:sldMkLst>
        <pc:picChg chg="add mod">
          <ac:chgData name="Pascalle Cup" userId="abbe84a0-611b-406e-b251-e8b4b71c069a" providerId="ADAL" clId="{3AED62CC-EE89-40A1-97AE-A0617064B8CA}" dt="2022-09-14T18:39:53.822" v="188" actId="14100"/>
          <ac:picMkLst>
            <pc:docMk/>
            <pc:sldMk cId="3026887506" sldId="279"/>
            <ac:picMk id="2" creationId="{2BB3ECBB-4466-C707-B83B-2D63230BACBC}"/>
          </ac:picMkLst>
        </pc:picChg>
      </pc:sldChg>
      <pc:sldChg chg="addSp modSp new mod ord">
        <pc:chgData name="Pascalle Cup" userId="abbe84a0-611b-406e-b251-e8b4b71c069a" providerId="ADAL" clId="{3AED62CC-EE89-40A1-97AE-A0617064B8CA}" dt="2022-09-14T18:53:21.888" v="408" actId="113"/>
        <pc:sldMkLst>
          <pc:docMk/>
          <pc:sldMk cId="2852934617" sldId="280"/>
        </pc:sldMkLst>
        <pc:spChg chg="mod">
          <ac:chgData name="Pascalle Cup" userId="abbe84a0-611b-406e-b251-e8b4b71c069a" providerId="ADAL" clId="{3AED62CC-EE89-40A1-97AE-A0617064B8CA}" dt="2022-09-14T18:41:25.973" v="244" actId="20577"/>
          <ac:spMkLst>
            <pc:docMk/>
            <pc:sldMk cId="2852934617" sldId="280"/>
            <ac:spMk id="2" creationId="{42D96C27-4889-C45C-55A2-85D91BC11204}"/>
          </ac:spMkLst>
        </pc:spChg>
        <pc:spChg chg="add mod">
          <ac:chgData name="Pascalle Cup" userId="abbe84a0-611b-406e-b251-e8b4b71c069a" providerId="ADAL" clId="{3AED62CC-EE89-40A1-97AE-A0617064B8CA}" dt="2022-09-14T18:45:00.013" v="255" actId="1076"/>
          <ac:spMkLst>
            <pc:docMk/>
            <pc:sldMk cId="2852934617" sldId="280"/>
            <ac:spMk id="4" creationId="{DD88662A-D8D7-5C2B-6ED1-FB1C3BFD832F}"/>
          </ac:spMkLst>
        </pc:spChg>
        <pc:spChg chg="add mod">
          <ac:chgData name="Pascalle Cup" userId="abbe84a0-611b-406e-b251-e8b4b71c069a" providerId="ADAL" clId="{3AED62CC-EE89-40A1-97AE-A0617064B8CA}" dt="2022-09-14T18:53:21.888" v="408" actId="113"/>
          <ac:spMkLst>
            <pc:docMk/>
            <pc:sldMk cId="2852934617" sldId="280"/>
            <ac:spMk id="6" creationId="{369EACB9-E94D-4A15-0B0D-887365B1AEAA}"/>
          </ac:spMkLst>
        </pc:spChg>
      </pc:sldChg>
      <pc:sldChg chg="addSp modSp new mod modAnim">
        <pc:chgData name="Pascalle Cup" userId="abbe84a0-611b-406e-b251-e8b4b71c069a" providerId="ADAL" clId="{3AED62CC-EE89-40A1-97AE-A0617064B8CA}" dt="2022-09-15T08:01:27.421" v="1887" actId="1036"/>
        <pc:sldMkLst>
          <pc:docMk/>
          <pc:sldMk cId="3407615341" sldId="281"/>
        </pc:sldMkLst>
        <pc:spChg chg="add mod">
          <ac:chgData name="Pascalle Cup" userId="abbe84a0-611b-406e-b251-e8b4b71c069a" providerId="ADAL" clId="{3AED62CC-EE89-40A1-97AE-A0617064B8CA}" dt="2022-09-14T18:49:37.110" v="358" actId="14100"/>
          <ac:spMkLst>
            <pc:docMk/>
            <pc:sldMk cId="3407615341" sldId="281"/>
            <ac:spMk id="3" creationId="{B3229468-6B00-F5A4-008B-7D0DD6934EEC}"/>
          </ac:spMkLst>
        </pc:spChg>
        <pc:picChg chg="add mod">
          <ac:chgData name="Pascalle Cup" userId="abbe84a0-611b-406e-b251-e8b4b71c069a" providerId="ADAL" clId="{3AED62CC-EE89-40A1-97AE-A0617064B8CA}" dt="2022-09-15T08:01:27.421" v="1887" actId="1036"/>
          <ac:picMkLst>
            <pc:docMk/>
            <pc:sldMk cId="3407615341" sldId="281"/>
            <ac:picMk id="2" creationId="{D67A599A-EE35-6093-8BE8-B0F719FC5953}"/>
          </ac:picMkLst>
        </pc:picChg>
      </pc:sldChg>
      <pc:sldChg chg="addSp modSp new mod modAnim">
        <pc:chgData name="Pascalle Cup" userId="abbe84a0-611b-406e-b251-e8b4b71c069a" providerId="ADAL" clId="{3AED62CC-EE89-40A1-97AE-A0617064B8CA}" dt="2022-09-14T18:52:22.767" v="405" actId="403"/>
        <pc:sldMkLst>
          <pc:docMk/>
          <pc:sldMk cId="2333036468" sldId="282"/>
        </pc:sldMkLst>
        <pc:spChg chg="add mod">
          <ac:chgData name="Pascalle Cup" userId="abbe84a0-611b-406e-b251-e8b4b71c069a" providerId="ADAL" clId="{3AED62CC-EE89-40A1-97AE-A0617064B8CA}" dt="2022-09-14T18:52:22.767" v="405" actId="403"/>
          <ac:spMkLst>
            <pc:docMk/>
            <pc:sldMk cId="2333036468" sldId="282"/>
            <ac:spMk id="3" creationId="{3DD4771C-910C-A21B-25E6-256FD3C8CA38}"/>
          </ac:spMkLst>
        </pc:spChg>
        <pc:picChg chg="add mod">
          <ac:chgData name="Pascalle Cup" userId="abbe84a0-611b-406e-b251-e8b4b71c069a" providerId="ADAL" clId="{3AED62CC-EE89-40A1-97AE-A0617064B8CA}" dt="2022-09-14T18:51:59.733" v="365" actId="1076"/>
          <ac:picMkLst>
            <pc:docMk/>
            <pc:sldMk cId="2333036468" sldId="282"/>
            <ac:picMk id="2" creationId="{72A4FA52-3981-88F3-D899-7FFE3141C241}"/>
          </ac:picMkLst>
        </pc:picChg>
      </pc:sldChg>
      <pc:sldChg chg="addSp modSp new mod">
        <pc:chgData name="Pascalle Cup" userId="abbe84a0-611b-406e-b251-e8b4b71c069a" providerId="ADAL" clId="{3AED62CC-EE89-40A1-97AE-A0617064B8CA}" dt="2022-09-14T19:01:09.163" v="545" actId="20577"/>
        <pc:sldMkLst>
          <pc:docMk/>
          <pc:sldMk cId="3992983047" sldId="283"/>
        </pc:sldMkLst>
        <pc:spChg chg="mod">
          <ac:chgData name="Pascalle Cup" userId="abbe84a0-611b-406e-b251-e8b4b71c069a" providerId="ADAL" clId="{3AED62CC-EE89-40A1-97AE-A0617064B8CA}" dt="2022-09-14T18:59:44.778" v="528" actId="20577"/>
          <ac:spMkLst>
            <pc:docMk/>
            <pc:sldMk cId="3992983047" sldId="283"/>
            <ac:spMk id="2" creationId="{4A1DBC9D-D0FC-773C-57CE-7EC24A2236C0}"/>
          </ac:spMkLst>
        </pc:spChg>
        <pc:spChg chg="add mod">
          <ac:chgData name="Pascalle Cup" userId="abbe84a0-611b-406e-b251-e8b4b71c069a" providerId="ADAL" clId="{3AED62CC-EE89-40A1-97AE-A0617064B8CA}" dt="2022-09-14T18:59:55.012" v="531" actId="1076"/>
          <ac:spMkLst>
            <pc:docMk/>
            <pc:sldMk cId="3992983047" sldId="283"/>
            <ac:spMk id="4" creationId="{889C0406-1FC7-E2D0-73D7-7A5932484D3F}"/>
          </ac:spMkLst>
        </pc:spChg>
        <pc:spChg chg="add mod">
          <ac:chgData name="Pascalle Cup" userId="abbe84a0-611b-406e-b251-e8b4b71c069a" providerId="ADAL" clId="{3AED62CC-EE89-40A1-97AE-A0617064B8CA}" dt="2022-09-14T18:59:51.603" v="530" actId="1076"/>
          <ac:spMkLst>
            <pc:docMk/>
            <pc:sldMk cId="3992983047" sldId="283"/>
            <ac:spMk id="6" creationId="{BCB33DA7-A038-00A0-D013-00880E4E604D}"/>
          </ac:spMkLst>
        </pc:spChg>
        <pc:spChg chg="add mod">
          <ac:chgData name="Pascalle Cup" userId="abbe84a0-611b-406e-b251-e8b4b71c069a" providerId="ADAL" clId="{3AED62CC-EE89-40A1-97AE-A0617064B8CA}" dt="2022-09-14T19:01:09.163" v="545" actId="20577"/>
          <ac:spMkLst>
            <pc:docMk/>
            <pc:sldMk cId="3992983047" sldId="283"/>
            <ac:spMk id="8" creationId="{CA45DBCE-3926-A2E3-0955-ADF384722D15}"/>
          </ac:spMkLst>
        </pc:spChg>
        <pc:picChg chg="add mod">
          <ac:chgData name="Pascalle Cup" userId="abbe84a0-611b-406e-b251-e8b4b71c069a" providerId="ADAL" clId="{3AED62CC-EE89-40A1-97AE-A0617064B8CA}" dt="2022-09-14T18:59:49.210" v="529" actId="1076"/>
          <ac:picMkLst>
            <pc:docMk/>
            <pc:sldMk cId="3992983047" sldId="283"/>
            <ac:picMk id="1026" creationId="{481549E9-AABB-003B-8E8F-FF5BBE7B8D0C}"/>
          </ac:picMkLst>
        </pc:picChg>
      </pc:sldChg>
      <pc:sldChg chg="addSp modSp new mod">
        <pc:chgData name="Pascalle Cup" userId="abbe84a0-611b-406e-b251-e8b4b71c069a" providerId="ADAL" clId="{3AED62CC-EE89-40A1-97AE-A0617064B8CA}" dt="2022-09-14T19:04:30.874" v="591" actId="1076"/>
        <pc:sldMkLst>
          <pc:docMk/>
          <pc:sldMk cId="1730340519" sldId="284"/>
        </pc:sldMkLst>
        <pc:spChg chg="mod">
          <ac:chgData name="Pascalle Cup" userId="abbe84a0-611b-406e-b251-e8b4b71c069a" providerId="ADAL" clId="{3AED62CC-EE89-40A1-97AE-A0617064B8CA}" dt="2022-09-14T19:04:23.277" v="588" actId="20577"/>
          <ac:spMkLst>
            <pc:docMk/>
            <pc:sldMk cId="1730340519" sldId="284"/>
            <ac:spMk id="2" creationId="{4BC42F4B-D7D6-A14E-00C1-5B53E9037A76}"/>
          </ac:spMkLst>
        </pc:spChg>
        <pc:spChg chg="add mod">
          <ac:chgData name="Pascalle Cup" userId="abbe84a0-611b-406e-b251-e8b4b71c069a" providerId="ADAL" clId="{3AED62CC-EE89-40A1-97AE-A0617064B8CA}" dt="2022-09-14T19:04:27.059" v="589" actId="1076"/>
          <ac:spMkLst>
            <pc:docMk/>
            <pc:sldMk cId="1730340519" sldId="284"/>
            <ac:spMk id="3" creationId="{F0C10FDB-B73E-57E7-F21A-019ACAC58376}"/>
          </ac:spMkLst>
        </pc:spChg>
        <pc:spChg chg="add mod">
          <ac:chgData name="Pascalle Cup" userId="abbe84a0-611b-406e-b251-e8b4b71c069a" providerId="ADAL" clId="{3AED62CC-EE89-40A1-97AE-A0617064B8CA}" dt="2022-09-14T19:04:28.898" v="590" actId="1076"/>
          <ac:spMkLst>
            <pc:docMk/>
            <pc:sldMk cId="1730340519" sldId="284"/>
            <ac:spMk id="4" creationId="{4519D50F-770D-573F-25D6-8237637D8CC7}"/>
          </ac:spMkLst>
        </pc:spChg>
        <pc:spChg chg="add mod">
          <ac:chgData name="Pascalle Cup" userId="abbe84a0-611b-406e-b251-e8b4b71c069a" providerId="ADAL" clId="{3AED62CC-EE89-40A1-97AE-A0617064B8CA}" dt="2022-09-14T19:04:30.874" v="591" actId="1076"/>
          <ac:spMkLst>
            <pc:docMk/>
            <pc:sldMk cId="1730340519" sldId="284"/>
            <ac:spMk id="5" creationId="{450A16C2-3A38-8767-2D5C-7803229CC148}"/>
          </ac:spMkLst>
        </pc:spChg>
        <pc:picChg chg="add mod">
          <ac:chgData name="Pascalle Cup" userId="abbe84a0-611b-406e-b251-e8b4b71c069a" providerId="ADAL" clId="{3AED62CC-EE89-40A1-97AE-A0617064B8CA}" dt="2022-09-14T19:02:52.571" v="563" actId="14100"/>
          <ac:picMkLst>
            <pc:docMk/>
            <pc:sldMk cId="1730340519" sldId="284"/>
            <ac:picMk id="6" creationId="{602705E6-B526-06CE-E042-C7D87DE2B549}"/>
          </ac:picMkLst>
        </pc:picChg>
      </pc:sldChg>
      <pc:sldChg chg="addSp delSp modSp new mod setBg">
        <pc:chgData name="Pascalle Cup" userId="abbe84a0-611b-406e-b251-e8b4b71c069a" providerId="ADAL" clId="{3AED62CC-EE89-40A1-97AE-A0617064B8CA}" dt="2022-09-14T19:25:34.954" v="1535" actId="5793"/>
        <pc:sldMkLst>
          <pc:docMk/>
          <pc:sldMk cId="1066239764" sldId="285"/>
        </pc:sldMkLst>
        <pc:spChg chg="mod">
          <ac:chgData name="Pascalle Cup" userId="abbe84a0-611b-406e-b251-e8b4b71c069a" providerId="ADAL" clId="{3AED62CC-EE89-40A1-97AE-A0617064B8CA}" dt="2022-09-14T19:25:25.377" v="1532" actId="26606"/>
          <ac:spMkLst>
            <pc:docMk/>
            <pc:sldMk cId="1066239764" sldId="285"/>
            <ac:spMk id="2" creationId="{3CB2C12B-7203-B4B0-ACB1-C2B10BCACCFD}"/>
          </ac:spMkLst>
        </pc:spChg>
        <pc:spChg chg="add mod ord">
          <ac:chgData name="Pascalle Cup" userId="abbe84a0-611b-406e-b251-e8b4b71c069a" providerId="ADAL" clId="{3AED62CC-EE89-40A1-97AE-A0617064B8CA}" dt="2022-09-14T19:25:34.954" v="1535" actId="5793"/>
          <ac:spMkLst>
            <pc:docMk/>
            <pc:sldMk cId="1066239764" sldId="285"/>
            <ac:spMk id="3" creationId="{07F5226A-A0F9-E0AD-C4A4-91B925294EE5}"/>
          </ac:spMkLst>
        </pc:spChg>
        <pc:spChg chg="add">
          <ac:chgData name="Pascalle Cup" userId="abbe84a0-611b-406e-b251-e8b4b71c069a" providerId="ADAL" clId="{3AED62CC-EE89-40A1-97AE-A0617064B8CA}" dt="2022-09-14T19:25:25.377" v="1532" actId="26606"/>
          <ac:spMkLst>
            <pc:docMk/>
            <pc:sldMk cId="1066239764" sldId="285"/>
            <ac:spMk id="2052" creationId="{A6D37EE4-EA1B-46EE-A54B-5233C63C9695}"/>
          </ac:spMkLst>
        </pc:spChg>
        <pc:spChg chg="add">
          <ac:chgData name="Pascalle Cup" userId="abbe84a0-611b-406e-b251-e8b4b71c069a" providerId="ADAL" clId="{3AED62CC-EE89-40A1-97AE-A0617064B8CA}" dt="2022-09-14T19:25:25.377" v="1532" actId="26606"/>
          <ac:spMkLst>
            <pc:docMk/>
            <pc:sldMk cId="1066239764" sldId="285"/>
            <ac:spMk id="2053" creationId="{927D5270-6648-4CC1-8F78-48BE299CAC25}"/>
          </ac:spMkLst>
        </pc:spChg>
        <pc:spChg chg="add del">
          <ac:chgData name="Pascalle Cup" userId="abbe84a0-611b-406e-b251-e8b4b71c069a" providerId="ADAL" clId="{3AED62CC-EE89-40A1-97AE-A0617064B8CA}" dt="2022-09-14T19:24:59.740" v="1524" actId="26606"/>
          <ac:spMkLst>
            <pc:docMk/>
            <pc:sldMk cId="1066239764" sldId="285"/>
            <ac:spMk id="2055" creationId="{F13C74B1-5B17-4795-BED0-7140497B445A}"/>
          </ac:spMkLst>
        </pc:spChg>
        <pc:spChg chg="add del">
          <ac:chgData name="Pascalle Cup" userId="abbe84a0-611b-406e-b251-e8b4b71c069a" providerId="ADAL" clId="{3AED62CC-EE89-40A1-97AE-A0617064B8CA}" dt="2022-09-14T19:24:59.740" v="1524" actId="26606"/>
          <ac:spMkLst>
            <pc:docMk/>
            <pc:sldMk cId="1066239764" sldId="285"/>
            <ac:spMk id="2057" creationId="{D4974D33-8DC5-464E-8C6D-BE58F0669C17}"/>
          </ac:spMkLst>
        </pc:spChg>
        <pc:spChg chg="add del">
          <ac:chgData name="Pascalle Cup" userId="abbe84a0-611b-406e-b251-e8b4b71c069a" providerId="ADAL" clId="{3AED62CC-EE89-40A1-97AE-A0617064B8CA}" dt="2022-09-14T19:25:18.040" v="1531" actId="26606"/>
          <ac:spMkLst>
            <pc:docMk/>
            <pc:sldMk cId="1066239764" sldId="285"/>
            <ac:spMk id="2059" creationId="{743AA782-23D1-4521-8CAD-47662984AA08}"/>
          </ac:spMkLst>
        </pc:spChg>
        <pc:spChg chg="add del">
          <ac:chgData name="Pascalle Cup" userId="abbe84a0-611b-406e-b251-e8b4b71c069a" providerId="ADAL" clId="{3AED62CC-EE89-40A1-97AE-A0617064B8CA}" dt="2022-09-14T19:25:18.040" v="1531" actId="26606"/>
          <ac:spMkLst>
            <pc:docMk/>
            <pc:sldMk cId="1066239764" sldId="285"/>
            <ac:spMk id="2060" creationId="{71877DBC-BB60-40F0-AC93-2ACDBAAE60CE}"/>
          </ac:spMkLst>
        </pc:spChg>
        <pc:picChg chg="add mod">
          <ac:chgData name="Pascalle Cup" userId="abbe84a0-611b-406e-b251-e8b4b71c069a" providerId="ADAL" clId="{3AED62CC-EE89-40A1-97AE-A0617064B8CA}" dt="2022-09-14T19:25:25.377" v="1532" actId="26606"/>
          <ac:picMkLst>
            <pc:docMk/>
            <pc:sldMk cId="1066239764" sldId="285"/>
            <ac:picMk id="2050" creationId="{86E9A52E-8977-E818-D2D6-2CAB414A10F7}"/>
          </ac:picMkLst>
        </pc:picChg>
      </pc:sldChg>
      <pc:sldChg chg="addSp modSp new mod modAnim">
        <pc:chgData name="Pascalle Cup" userId="abbe84a0-611b-406e-b251-e8b4b71c069a" providerId="ADAL" clId="{3AED62CC-EE89-40A1-97AE-A0617064B8CA}" dt="2022-09-14T19:23:53.953" v="1518" actId="1076"/>
        <pc:sldMkLst>
          <pc:docMk/>
          <pc:sldMk cId="2775230354" sldId="286"/>
        </pc:sldMkLst>
        <pc:spChg chg="add mod">
          <ac:chgData name="Pascalle Cup" userId="abbe84a0-611b-406e-b251-e8b4b71c069a" providerId="ADAL" clId="{3AED62CC-EE89-40A1-97AE-A0617064B8CA}" dt="2022-09-14T19:23:53.953" v="1518" actId="1076"/>
          <ac:spMkLst>
            <pc:docMk/>
            <pc:sldMk cId="2775230354" sldId="286"/>
            <ac:spMk id="3" creationId="{0B9DA0C3-474C-02EA-56A4-C8A56AC05CAD}"/>
          </ac:spMkLst>
        </pc:spChg>
        <pc:picChg chg="add mod">
          <ac:chgData name="Pascalle Cup" userId="abbe84a0-611b-406e-b251-e8b4b71c069a" providerId="ADAL" clId="{3AED62CC-EE89-40A1-97AE-A0617064B8CA}" dt="2022-09-14T19:22:19.199" v="1303" actId="1076"/>
          <ac:picMkLst>
            <pc:docMk/>
            <pc:sldMk cId="2775230354" sldId="286"/>
            <ac:picMk id="2" creationId="{50C7503A-9317-5805-3A95-6610D4252E5B}"/>
          </ac:picMkLst>
        </pc:picChg>
      </pc:sldChg>
      <pc:sldChg chg="addSp modSp new mod setBg addAnim">
        <pc:chgData name="Pascalle Cup" userId="abbe84a0-611b-406e-b251-e8b4b71c069a" providerId="ADAL" clId="{3AED62CC-EE89-40A1-97AE-A0617064B8CA}" dt="2022-09-14T19:34:33.621" v="1882"/>
        <pc:sldMkLst>
          <pc:docMk/>
          <pc:sldMk cId="2050644851" sldId="287"/>
        </pc:sldMkLst>
        <pc:spChg chg="mod">
          <ac:chgData name="Pascalle Cup" userId="abbe84a0-611b-406e-b251-e8b4b71c069a" providerId="ADAL" clId="{3AED62CC-EE89-40A1-97AE-A0617064B8CA}" dt="2022-09-14T19:34:33.616" v="1881" actId="26606"/>
          <ac:spMkLst>
            <pc:docMk/>
            <pc:sldMk cId="2050644851" sldId="287"/>
            <ac:spMk id="2" creationId="{266F7BAE-36B2-BA68-5372-03C2F0789923}"/>
          </ac:spMkLst>
        </pc:spChg>
        <pc:spChg chg="mod">
          <ac:chgData name="Pascalle Cup" userId="abbe84a0-611b-406e-b251-e8b4b71c069a" providerId="ADAL" clId="{3AED62CC-EE89-40A1-97AE-A0617064B8CA}" dt="2022-09-14T19:34:33.616" v="1881" actId="26606"/>
          <ac:spMkLst>
            <pc:docMk/>
            <pc:sldMk cId="2050644851" sldId="287"/>
            <ac:spMk id="3" creationId="{B305B573-8EC3-BA45-2790-C265921A4669}"/>
          </ac:spMkLst>
        </pc:spChg>
        <pc:spChg chg="add">
          <ac:chgData name="Pascalle Cup" userId="abbe84a0-611b-406e-b251-e8b4b71c069a" providerId="ADAL" clId="{3AED62CC-EE89-40A1-97AE-A0617064B8CA}" dt="2022-09-14T19:34:33.616" v="1881" actId="26606"/>
          <ac:spMkLst>
            <pc:docMk/>
            <pc:sldMk cId="2050644851" sldId="287"/>
            <ac:spMk id="8" creationId="{FFD48BC7-DC40-47DE-87EE-9F4B6ECB9ABB}"/>
          </ac:spMkLst>
        </pc:spChg>
        <pc:spChg chg="add">
          <ac:chgData name="Pascalle Cup" userId="abbe84a0-611b-406e-b251-e8b4b71c069a" providerId="ADAL" clId="{3AED62CC-EE89-40A1-97AE-A0617064B8CA}" dt="2022-09-14T19:34:33.616" v="1881" actId="26606"/>
          <ac:spMkLst>
            <pc:docMk/>
            <pc:sldMk cId="2050644851" sldId="287"/>
            <ac:spMk id="10" creationId="{E502BBC7-2C76-46F3-BC24-5985BC13DB88}"/>
          </ac:spMkLst>
        </pc:spChg>
        <pc:spChg chg="add">
          <ac:chgData name="Pascalle Cup" userId="abbe84a0-611b-406e-b251-e8b4b71c069a" providerId="ADAL" clId="{3AED62CC-EE89-40A1-97AE-A0617064B8CA}" dt="2022-09-14T19:34:33.616" v="1881" actId="26606"/>
          <ac:spMkLst>
            <pc:docMk/>
            <pc:sldMk cId="2050644851" sldId="287"/>
            <ac:spMk id="12" creationId="{C7F28D52-2A5F-4D23-81AE-7CB8B591C7AF}"/>
          </ac:spMkLst>
        </pc:spChg>
        <pc:spChg chg="add">
          <ac:chgData name="Pascalle Cup" userId="abbe84a0-611b-406e-b251-e8b4b71c069a" providerId="ADAL" clId="{3AED62CC-EE89-40A1-97AE-A0617064B8CA}" dt="2022-09-14T19:34:33.616" v="1881" actId="26606"/>
          <ac:spMkLst>
            <pc:docMk/>
            <pc:sldMk cId="2050644851" sldId="287"/>
            <ac:spMk id="14" creationId="{3629484E-3792-4B3D-89AD-7C8A1ED0E0D4}"/>
          </ac:spMkLst>
        </pc:spChg>
      </pc:sldChg>
      <pc:sldChg chg="addSp modSp new mod setBg addAnim">
        <pc:chgData name="Pascalle Cup" userId="abbe84a0-611b-406e-b251-e8b4b71c069a" providerId="ADAL" clId="{3AED62CC-EE89-40A1-97AE-A0617064B8CA}" dt="2022-09-14T19:34:21.978" v="1878"/>
        <pc:sldMkLst>
          <pc:docMk/>
          <pc:sldMk cId="3664564051" sldId="288"/>
        </pc:sldMkLst>
        <pc:spChg chg="mod">
          <ac:chgData name="Pascalle Cup" userId="abbe84a0-611b-406e-b251-e8b4b71c069a" providerId="ADAL" clId="{3AED62CC-EE89-40A1-97AE-A0617064B8CA}" dt="2022-09-14T19:34:21.978" v="1877" actId="26606"/>
          <ac:spMkLst>
            <pc:docMk/>
            <pc:sldMk cId="3664564051" sldId="288"/>
            <ac:spMk id="2" creationId="{E991C5AB-6863-A8F8-3E2B-0C93E7CA2A27}"/>
          </ac:spMkLst>
        </pc:spChg>
        <pc:spChg chg="mod">
          <ac:chgData name="Pascalle Cup" userId="abbe84a0-611b-406e-b251-e8b4b71c069a" providerId="ADAL" clId="{3AED62CC-EE89-40A1-97AE-A0617064B8CA}" dt="2022-09-14T19:34:21.978" v="1877" actId="26606"/>
          <ac:spMkLst>
            <pc:docMk/>
            <pc:sldMk cId="3664564051" sldId="288"/>
            <ac:spMk id="3" creationId="{4933B3B9-F74D-E066-143B-790B33D75AA0}"/>
          </ac:spMkLst>
        </pc:spChg>
        <pc:spChg chg="add">
          <ac:chgData name="Pascalle Cup" userId="abbe84a0-611b-406e-b251-e8b4b71c069a" providerId="ADAL" clId="{3AED62CC-EE89-40A1-97AE-A0617064B8CA}" dt="2022-09-14T19:34:21.978" v="1877" actId="26606"/>
          <ac:spMkLst>
            <pc:docMk/>
            <pc:sldMk cId="3664564051" sldId="288"/>
            <ac:spMk id="8" creationId="{FFD48BC7-DC40-47DE-87EE-9F4B6ECB9ABB}"/>
          </ac:spMkLst>
        </pc:spChg>
        <pc:spChg chg="add">
          <ac:chgData name="Pascalle Cup" userId="abbe84a0-611b-406e-b251-e8b4b71c069a" providerId="ADAL" clId="{3AED62CC-EE89-40A1-97AE-A0617064B8CA}" dt="2022-09-14T19:34:21.978" v="1877" actId="26606"/>
          <ac:spMkLst>
            <pc:docMk/>
            <pc:sldMk cId="3664564051" sldId="288"/>
            <ac:spMk id="10" creationId="{E502BBC7-2C76-46F3-BC24-5985BC13DB88}"/>
          </ac:spMkLst>
        </pc:spChg>
        <pc:spChg chg="add">
          <ac:chgData name="Pascalle Cup" userId="abbe84a0-611b-406e-b251-e8b4b71c069a" providerId="ADAL" clId="{3AED62CC-EE89-40A1-97AE-A0617064B8CA}" dt="2022-09-14T19:34:21.978" v="1877" actId="26606"/>
          <ac:spMkLst>
            <pc:docMk/>
            <pc:sldMk cId="3664564051" sldId="288"/>
            <ac:spMk id="12" creationId="{C7F28D52-2A5F-4D23-81AE-7CB8B591C7AF}"/>
          </ac:spMkLst>
        </pc:spChg>
        <pc:spChg chg="add">
          <ac:chgData name="Pascalle Cup" userId="abbe84a0-611b-406e-b251-e8b4b71c069a" providerId="ADAL" clId="{3AED62CC-EE89-40A1-97AE-A0617064B8CA}" dt="2022-09-14T19:34:21.978" v="1877" actId="26606"/>
          <ac:spMkLst>
            <pc:docMk/>
            <pc:sldMk cId="3664564051" sldId="288"/>
            <ac:spMk id="14" creationId="{3629484E-3792-4B3D-89AD-7C8A1ED0E0D4}"/>
          </ac:spMkLst>
        </pc:spChg>
      </pc:sldChg>
      <pc:sldChg chg="addSp modSp new mod setBg addAnim">
        <pc:chgData name="Pascalle Cup" userId="abbe84a0-611b-406e-b251-e8b4b71c069a" providerId="ADAL" clId="{3AED62CC-EE89-40A1-97AE-A0617064B8CA}" dt="2022-09-14T19:34:27.683" v="1880"/>
        <pc:sldMkLst>
          <pc:docMk/>
          <pc:sldMk cId="3639361541" sldId="289"/>
        </pc:sldMkLst>
        <pc:spChg chg="mod">
          <ac:chgData name="Pascalle Cup" userId="abbe84a0-611b-406e-b251-e8b4b71c069a" providerId="ADAL" clId="{3AED62CC-EE89-40A1-97AE-A0617064B8CA}" dt="2022-09-14T19:34:27.681" v="1879" actId="26606"/>
          <ac:spMkLst>
            <pc:docMk/>
            <pc:sldMk cId="3639361541" sldId="289"/>
            <ac:spMk id="2" creationId="{46012F8B-AD23-38A9-26EE-DECBF06384B3}"/>
          </ac:spMkLst>
        </pc:spChg>
        <pc:spChg chg="mod">
          <ac:chgData name="Pascalle Cup" userId="abbe84a0-611b-406e-b251-e8b4b71c069a" providerId="ADAL" clId="{3AED62CC-EE89-40A1-97AE-A0617064B8CA}" dt="2022-09-14T19:34:27.681" v="1879" actId="26606"/>
          <ac:spMkLst>
            <pc:docMk/>
            <pc:sldMk cId="3639361541" sldId="289"/>
            <ac:spMk id="3" creationId="{7DABB918-66B2-AF7A-BA51-2C792E139999}"/>
          </ac:spMkLst>
        </pc:spChg>
        <pc:spChg chg="add">
          <ac:chgData name="Pascalle Cup" userId="abbe84a0-611b-406e-b251-e8b4b71c069a" providerId="ADAL" clId="{3AED62CC-EE89-40A1-97AE-A0617064B8CA}" dt="2022-09-14T19:34:27.681" v="1879" actId="26606"/>
          <ac:spMkLst>
            <pc:docMk/>
            <pc:sldMk cId="3639361541" sldId="289"/>
            <ac:spMk id="8" creationId="{FFD48BC7-DC40-47DE-87EE-9F4B6ECB9ABB}"/>
          </ac:spMkLst>
        </pc:spChg>
        <pc:spChg chg="add">
          <ac:chgData name="Pascalle Cup" userId="abbe84a0-611b-406e-b251-e8b4b71c069a" providerId="ADAL" clId="{3AED62CC-EE89-40A1-97AE-A0617064B8CA}" dt="2022-09-14T19:34:27.681" v="1879" actId="26606"/>
          <ac:spMkLst>
            <pc:docMk/>
            <pc:sldMk cId="3639361541" sldId="289"/>
            <ac:spMk id="10" creationId="{E502BBC7-2C76-46F3-BC24-5985BC13DB88}"/>
          </ac:spMkLst>
        </pc:spChg>
        <pc:spChg chg="add">
          <ac:chgData name="Pascalle Cup" userId="abbe84a0-611b-406e-b251-e8b4b71c069a" providerId="ADAL" clId="{3AED62CC-EE89-40A1-97AE-A0617064B8CA}" dt="2022-09-14T19:34:27.681" v="1879" actId="26606"/>
          <ac:spMkLst>
            <pc:docMk/>
            <pc:sldMk cId="3639361541" sldId="289"/>
            <ac:spMk id="12" creationId="{C7F28D52-2A5F-4D23-81AE-7CB8B591C7AF}"/>
          </ac:spMkLst>
        </pc:spChg>
        <pc:spChg chg="add">
          <ac:chgData name="Pascalle Cup" userId="abbe84a0-611b-406e-b251-e8b4b71c069a" providerId="ADAL" clId="{3AED62CC-EE89-40A1-97AE-A0617064B8CA}" dt="2022-09-14T19:34:27.681" v="1879" actId="26606"/>
          <ac:spMkLst>
            <pc:docMk/>
            <pc:sldMk cId="3639361541" sldId="289"/>
            <ac:spMk id="14" creationId="{3629484E-3792-4B3D-89AD-7C8A1ED0E0D4}"/>
          </ac:spMkLst>
        </pc:spChg>
      </pc:sldChg>
      <pc:sldChg chg="addSp modSp new mod setBg addAnim">
        <pc:chgData name="Pascalle Cup" userId="abbe84a0-611b-406e-b251-e8b4b71c069a" providerId="ADAL" clId="{3AED62CC-EE89-40A1-97AE-A0617064B8CA}" dt="2022-09-14T19:34:46.785" v="1886"/>
        <pc:sldMkLst>
          <pc:docMk/>
          <pc:sldMk cId="1877328746" sldId="290"/>
        </pc:sldMkLst>
        <pc:spChg chg="mod">
          <ac:chgData name="Pascalle Cup" userId="abbe84a0-611b-406e-b251-e8b4b71c069a" providerId="ADAL" clId="{3AED62CC-EE89-40A1-97AE-A0617064B8CA}" dt="2022-09-14T19:34:46.781" v="1885" actId="26606"/>
          <ac:spMkLst>
            <pc:docMk/>
            <pc:sldMk cId="1877328746" sldId="290"/>
            <ac:spMk id="2" creationId="{28C44608-7301-2C7D-9597-1626B05AEB0F}"/>
          </ac:spMkLst>
        </pc:spChg>
        <pc:spChg chg="mod">
          <ac:chgData name="Pascalle Cup" userId="abbe84a0-611b-406e-b251-e8b4b71c069a" providerId="ADAL" clId="{3AED62CC-EE89-40A1-97AE-A0617064B8CA}" dt="2022-09-14T19:34:46.781" v="1885" actId="26606"/>
          <ac:spMkLst>
            <pc:docMk/>
            <pc:sldMk cId="1877328746" sldId="290"/>
            <ac:spMk id="3" creationId="{96AE5852-BAAF-8CCF-069B-F0B07E78EAC7}"/>
          </ac:spMkLst>
        </pc:spChg>
        <pc:spChg chg="add">
          <ac:chgData name="Pascalle Cup" userId="abbe84a0-611b-406e-b251-e8b4b71c069a" providerId="ADAL" clId="{3AED62CC-EE89-40A1-97AE-A0617064B8CA}" dt="2022-09-14T19:34:46.781" v="1885" actId="26606"/>
          <ac:spMkLst>
            <pc:docMk/>
            <pc:sldMk cId="1877328746" sldId="290"/>
            <ac:spMk id="8" creationId="{FFD48BC7-DC40-47DE-87EE-9F4B6ECB9ABB}"/>
          </ac:spMkLst>
        </pc:spChg>
        <pc:spChg chg="add">
          <ac:chgData name="Pascalle Cup" userId="abbe84a0-611b-406e-b251-e8b4b71c069a" providerId="ADAL" clId="{3AED62CC-EE89-40A1-97AE-A0617064B8CA}" dt="2022-09-14T19:34:46.781" v="1885" actId="26606"/>
          <ac:spMkLst>
            <pc:docMk/>
            <pc:sldMk cId="1877328746" sldId="290"/>
            <ac:spMk id="10" creationId="{E502BBC7-2C76-46F3-BC24-5985BC13DB88}"/>
          </ac:spMkLst>
        </pc:spChg>
        <pc:spChg chg="add">
          <ac:chgData name="Pascalle Cup" userId="abbe84a0-611b-406e-b251-e8b4b71c069a" providerId="ADAL" clId="{3AED62CC-EE89-40A1-97AE-A0617064B8CA}" dt="2022-09-14T19:34:46.781" v="1885" actId="26606"/>
          <ac:spMkLst>
            <pc:docMk/>
            <pc:sldMk cId="1877328746" sldId="290"/>
            <ac:spMk id="12" creationId="{C7F28D52-2A5F-4D23-81AE-7CB8B591C7AF}"/>
          </ac:spMkLst>
        </pc:spChg>
        <pc:spChg chg="add">
          <ac:chgData name="Pascalle Cup" userId="abbe84a0-611b-406e-b251-e8b4b71c069a" providerId="ADAL" clId="{3AED62CC-EE89-40A1-97AE-A0617064B8CA}" dt="2022-09-14T19:34:46.781" v="1885" actId="26606"/>
          <ac:spMkLst>
            <pc:docMk/>
            <pc:sldMk cId="1877328746" sldId="290"/>
            <ac:spMk id="14" creationId="{3629484E-3792-4B3D-89AD-7C8A1ED0E0D4}"/>
          </ac:spMkLst>
        </pc:spChg>
      </pc:sldChg>
      <pc:sldChg chg="addSp modSp new mod setBg addAnim">
        <pc:chgData name="Pascalle Cup" userId="abbe84a0-611b-406e-b251-e8b4b71c069a" providerId="ADAL" clId="{3AED62CC-EE89-40A1-97AE-A0617064B8CA}" dt="2022-09-14T19:34:38.079" v="1884"/>
        <pc:sldMkLst>
          <pc:docMk/>
          <pc:sldMk cId="3125030953" sldId="291"/>
        </pc:sldMkLst>
        <pc:spChg chg="mod">
          <ac:chgData name="Pascalle Cup" userId="abbe84a0-611b-406e-b251-e8b4b71c069a" providerId="ADAL" clId="{3AED62CC-EE89-40A1-97AE-A0617064B8CA}" dt="2022-09-14T19:34:38.076" v="1883" actId="26606"/>
          <ac:spMkLst>
            <pc:docMk/>
            <pc:sldMk cId="3125030953" sldId="291"/>
            <ac:spMk id="2" creationId="{6E720E95-FF40-BE73-7FDF-8B5D5D6D7D6B}"/>
          </ac:spMkLst>
        </pc:spChg>
        <pc:spChg chg="mod">
          <ac:chgData name="Pascalle Cup" userId="abbe84a0-611b-406e-b251-e8b4b71c069a" providerId="ADAL" clId="{3AED62CC-EE89-40A1-97AE-A0617064B8CA}" dt="2022-09-14T19:34:38.076" v="1883" actId="26606"/>
          <ac:spMkLst>
            <pc:docMk/>
            <pc:sldMk cId="3125030953" sldId="291"/>
            <ac:spMk id="3" creationId="{5D87512D-A49E-1006-12DB-93DF9E12B1C6}"/>
          </ac:spMkLst>
        </pc:spChg>
        <pc:spChg chg="add">
          <ac:chgData name="Pascalle Cup" userId="abbe84a0-611b-406e-b251-e8b4b71c069a" providerId="ADAL" clId="{3AED62CC-EE89-40A1-97AE-A0617064B8CA}" dt="2022-09-14T19:34:38.076" v="1883" actId="26606"/>
          <ac:spMkLst>
            <pc:docMk/>
            <pc:sldMk cId="3125030953" sldId="291"/>
            <ac:spMk id="8" creationId="{FFD48BC7-DC40-47DE-87EE-9F4B6ECB9ABB}"/>
          </ac:spMkLst>
        </pc:spChg>
        <pc:spChg chg="add">
          <ac:chgData name="Pascalle Cup" userId="abbe84a0-611b-406e-b251-e8b4b71c069a" providerId="ADAL" clId="{3AED62CC-EE89-40A1-97AE-A0617064B8CA}" dt="2022-09-14T19:34:38.076" v="1883" actId="26606"/>
          <ac:spMkLst>
            <pc:docMk/>
            <pc:sldMk cId="3125030953" sldId="291"/>
            <ac:spMk id="10" creationId="{E502BBC7-2C76-46F3-BC24-5985BC13DB88}"/>
          </ac:spMkLst>
        </pc:spChg>
        <pc:spChg chg="add">
          <ac:chgData name="Pascalle Cup" userId="abbe84a0-611b-406e-b251-e8b4b71c069a" providerId="ADAL" clId="{3AED62CC-EE89-40A1-97AE-A0617064B8CA}" dt="2022-09-14T19:34:38.076" v="1883" actId="26606"/>
          <ac:spMkLst>
            <pc:docMk/>
            <pc:sldMk cId="3125030953" sldId="291"/>
            <ac:spMk id="12" creationId="{C7F28D52-2A5F-4D23-81AE-7CB8B591C7AF}"/>
          </ac:spMkLst>
        </pc:spChg>
        <pc:spChg chg="add">
          <ac:chgData name="Pascalle Cup" userId="abbe84a0-611b-406e-b251-e8b4b71c069a" providerId="ADAL" clId="{3AED62CC-EE89-40A1-97AE-A0617064B8CA}" dt="2022-09-14T19:34:38.076" v="1883" actId="26606"/>
          <ac:spMkLst>
            <pc:docMk/>
            <pc:sldMk cId="3125030953" sldId="291"/>
            <ac:spMk id="14" creationId="{3629484E-3792-4B3D-89AD-7C8A1ED0E0D4}"/>
          </ac:spMkLst>
        </pc:spChg>
      </pc:sldChg>
      <pc:sldChg chg="modSp new mod">
        <pc:chgData name="Pascalle Cup" userId="abbe84a0-611b-406e-b251-e8b4b71c069a" providerId="ADAL" clId="{3AED62CC-EE89-40A1-97AE-A0617064B8CA}" dt="2022-09-14T19:28:23.817" v="1674" actId="20577"/>
        <pc:sldMkLst>
          <pc:docMk/>
          <pc:sldMk cId="2408820034" sldId="292"/>
        </pc:sldMkLst>
        <pc:spChg chg="mod">
          <ac:chgData name="Pascalle Cup" userId="abbe84a0-611b-406e-b251-e8b4b71c069a" providerId="ADAL" clId="{3AED62CC-EE89-40A1-97AE-A0617064B8CA}" dt="2022-09-14T19:28:23.817" v="1674" actId="20577"/>
          <ac:spMkLst>
            <pc:docMk/>
            <pc:sldMk cId="2408820034" sldId="292"/>
            <ac:spMk id="2" creationId="{142FF9D6-38B3-AC14-4274-C76809DD3AA6}"/>
          </ac:spMkLst>
        </pc:spChg>
      </pc:sldChg>
      <pc:sldChg chg="addSp modSp new mod setBg">
        <pc:chgData name="Pascalle Cup" userId="abbe84a0-611b-406e-b251-e8b4b71c069a" providerId="ADAL" clId="{3AED62CC-EE89-40A1-97AE-A0617064B8CA}" dt="2022-09-14T19:34:18.072" v="1876" actId="26606"/>
        <pc:sldMkLst>
          <pc:docMk/>
          <pc:sldMk cId="1978071177" sldId="293"/>
        </pc:sldMkLst>
        <pc:spChg chg="mod">
          <ac:chgData name="Pascalle Cup" userId="abbe84a0-611b-406e-b251-e8b4b71c069a" providerId="ADAL" clId="{3AED62CC-EE89-40A1-97AE-A0617064B8CA}" dt="2022-09-14T19:34:18.072" v="1876" actId="26606"/>
          <ac:spMkLst>
            <pc:docMk/>
            <pc:sldMk cId="1978071177" sldId="293"/>
            <ac:spMk id="2" creationId="{BFB2E612-D546-DE8B-AD6F-817BA0DAA299}"/>
          </ac:spMkLst>
        </pc:spChg>
        <pc:spChg chg="mod">
          <ac:chgData name="Pascalle Cup" userId="abbe84a0-611b-406e-b251-e8b4b71c069a" providerId="ADAL" clId="{3AED62CC-EE89-40A1-97AE-A0617064B8CA}" dt="2022-09-14T19:34:18.072" v="1876" actId="26606"/>
          <ac:spMkLst>
            <pc:docMk/>
            <pc:sldMk cId="1978071177" sldId="293"/>
            <ac:spMk id="3" creationId="{C3C98A6D-465B-6265-E016-B3AD91636E62}"/>
          </ac:spMkLst>
        </pc:spChg>
        <pc:spChg chg="add">
          <ac:chgData name="Pascalle Cup" userId="abbe84a0-611b-406e-b251-e8b4b71c069a" providerId="ADAL" clId="{3AED62CC-EE89-40A1-97AE-A0617064B8CA}" dt="2022-09-14T19:34:18.072" v="1876" actId="26606"/>
          <ac:spMkLst>
            <pc:docMk/>
            <pc:sldMk cId="1978071177" sldId="293"/>
            <ac:spMk id="8" creationId="{FFD48BC7-DC40-47DE-87EE-9F4B6ECB9ABB}"/>
          </ac:spMkLst>
        </pc:spChg>
        <pc:spChg chg="add">
          <ac:chgData name="Pascalle Cup" userId="abbe84a0-611b-406e-b251-e8b4b71c069a" providerId="ADAL" clId="{3AED62CC-EE89-40A1-97AE-A0617064B8CA}" dt="2022-09-14T19:34:18.072" v="1876" actId="26606"/>
          <ac:spMkLst>
            <pc:docMk/>
            <pc:sldMk cId="1978071177" sldId="293"/>
            <ac:spMk id="10" creationId="{E502BBC7-2C76-46F3-BC24-5985BC13DB88}"/>
          </ac:spMkLst>
        </pc:spChg>
        <pc:spChg chg="add">
          <ac:chgData name="Pascalle Cup" userId="abbe84a0-611b-406e-b251-e8b4b71c069a" providerId="ADAL" clId="{3AED62CC-EE89-40A1-97AE-A0617064B8CA}" dt="2022-09-14T19:34:18.072" v="1876" actId="26606"/>
          <ac:spMkLst>
            <pc:docMk/>
            <pc:sldMk cId="1978071177" sldId="293"/>
            <ac:spMk id="12" creationId="{C7F28D52-2A5F-4D23-81AE-7CB8B591C7AF}"/>
          </ac:spMkLst>
        </pc:spChg>
        <pc:spChg chg="add">
          <ac:chgData name="Pascalle Cup" userId="abbe84a0-611b-406e-b251-e8b4b71c069a" providerId="ADAL" clId="{3AED62CC-EE89-40A1-97AE-A0617064B8CA}" dt="2022-09-14T19:34:18.072" v="1876" actId="26606"/>
          <ac:spMkLst>
            <pc:docMk/>
            <pc:sldMk cId="1978071177" sldId="293"/>
            <ac:spMk id="14" creationId="{3629484E-3792-4B3D-89AD-7C8A1ED0E0D4}"/>
          </ac:spMkLst>
        </pc:spChg>
      </pc:sldChg>
      <pc:sldChg chg="modSp new mod">
        <pc:chgData name="Pascalle Cup" userId="abbe84a0-611b-406e-b251-e8b4b71c069a" providerId="ADAL" clId="{3AED62CC-EE89-40A1-97AE-A0617064B8CA}" dt="2022-09-14T19:34:01.456" v="1875" actId="20577"/>
        <pc:sldMkLst>
          <pc:docMk/>
          <pc:sldMk cId="2299828630" sldId="294"/>
        </pc:sldMkLst>
        <pc:spChg chg="mod">
          <ac:chgData name="Pascalle Cup" userId="abbe84a0-611b-406e-b251-e8b4b71c069a" providerId="ADAL" clId="{3AED62CC-EE89-40A1-97AE-A0617064B8CA}" dt="2022-09-14T19:34:01.456" v="1875" actId="20577"/>
          <ac:spMkLst>
            <pc:docMk/>
            <pc:sldMk cId="2299828630" sldId="294"/>
            <ac:spMk id="2" creationId="{85E9D8AF-65C7-5EEA-04E4-D4EA15B7332B}"/>
          </ac:spMkLst>
        </pc:spChg>
        <pc:spChg chg="mod">
          <ac:chgData name="Pascalle Cup" userId="abbe84a0-611b-406e-b251-e8b4b71c069a" providerId="ADAL" clId="{3AED62CC-EE89-40A1-97AE-A0617064B8CA}" dt="2022-09-14T19:29:46.663" v="1742" actId="20577"/>
          <ac:spMkLst>
            <pc:docMk/>
            <pc:sldMk cId="2299828630" sldId="294"/>
            <ac:spMk id="3" creationId="{21DACFB0-4123-873C-8207-69D3C99D38B9}"/>
          </ac:spMkLst>
        </pc:spChg>
        <pc:spChg chg="mod">
          <ac:chgData name="Pascalle Cup" userId="abbe84a0-611b-406e-b251-e8b4b71c069a" providerId="ADAL" clId="{3AED62CC-EE89-40A1-97AE-A0617064B8CA}" dt="2022-09-14T19:33:49.296" v="1835" actId="5793"/>
          <ac:spMkLst>
            <pc:docMk/>
            <pc:sldMk cId="2299828630" sldId="294"/>
            <ac:spMk id="4" creationId="{A986105F-0E62-B141-C11A-601385DBC1FF}"/>
          </ac:spMkLst>
        </pc:spChg>
        <pc:spChg chg="mod">
          <ac:chgData name="Pascalle Cup" userId="abbe84a0-611b-406e-b251-e8b4b71c069a" providerId="ADAL" clId="{3AED62CC-EE89-40A1-97AE-A0617064B8CA}" dt="2022-09-14T19:29:50.432" v="1752" actId="20577"/>
          <ac:spMkLst>
            <pc:docMk/>
            <pc:sldMk cId="2299828630" sldId="294"/>
            <ac:spMk id="5" creationId="{F15F7522-9889-7B69-5A49-3A252FE47FBB}"/>
          </ac:spMkLst>
        </pc:spChg>
        <pc:spChg chg="mod">
          <ac:chgData name="Pascalle Cup" userId="abbe84a0-611b-406e-b251-e8b4b71c069a" providerId="ADAL" clId="{3AED62CC-EE89-40A1-97AE-A0617064B8CA}" dt="2022-09-14T19:33:46.521" v="1831" actId="27636"/>
          <ac:spMkLst>
            <pc:docMk/>
            <pc:sldMk cId="2299828630" sldId="294"/>
            <ac:spMk id="6" creationId="{37C902DE-B10A-2939-C763-8571975BB6D3}"/>
          </ac:spMkLst>
        </pc:spChg>
      </pc:sldChg>
      <pc:sldChg chg="addSp delSp modSp new mod">
        <pc:chgData name="Pascalle Cup" userId="abbe84a0-611b-406e-b251-e8b4b71c069a" providerId="ADAL" clId="{3AED62CC-EE89-40A1-97AE-A0617064B8CA}" dt="2022-09-15T10:03:23.842" v="2232"/>
        <pc:sldMkLst>
          <pc:docMk/>
          <pc:sldMk cId="2992190760" sldId="295"/>
        </pc:sldMkLst>
        <pc:picChg chg="add del mod modCrop">
          <ac:chgData name="Pascalle Cup" userId="abbe84a0-611b-406e-b251-e8b4b71c069a" providerId="ADAL" clId="{3AED62CC-EE89-40A1-97AE-A0617064B8CA}" dt="2022-09-15T10:03:12.214" v="2231" actId="478"/>
          <ac:picMkLst>
            <pc:docMk/>
            <pc:sldMk cId="2992190760" sldId="295"/>
            <ac:picMk id="3" creationId="{3409DCAD-32BF-661E-A896-FE806246B86A}"/>
          </ac:picMkLst>
        </pc:picChg>
        <pc:picChg chg="add">
          <ac:chgData name="Pascalle Cup" userId="abbe84a0-611b-406e-b251-e8b4b71c069a" providerId="ADAL" clId="{3AED62CC-EE89-40A1-97AE-A0617064B8CA}" dt="2022-09-15T10:03:23.842" v="2232"/>
          <ac:picMkLst>
            <pc:docMk/>
            <pc:sldMk cId="2992190760" sldId="295"/>
            <ac:picMk id="4" creationId="{61E325E3-D091-7296-3100-A56EDA000B3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DB3051-2562-44E1-ADCE-5F79F992B969}" type="datetimeFigureOut">
              <a:rPr lang="nl-NL" smtClean="0"/>
              <a:t>15-9-2022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E0294A-B7A7-4028-81C0-194374CEB5C8}" type="slidenum">
              <a:rPr lang="nl-NL" smtClean="0"/>
              <a:t>‹nr.›</a:t>
            </a:fld>
            <a:endParaRPr lang="nl-NL"/>
          </a:p>
        </p:txBody>
      </p:sp>
    </p:spTree>
    <p:extLst>
      <p:ext uri="{BB962C8B-B14F-4D97-AF65-F5344CB8AC3E}">
        <p14:creationId xmlns:p14="http://schemas.microsoft.com/office/powerpoint/2010/main" val="3821507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Omgevingstafels bij plan: eerste tafel = naar plan kijken vanuit expertise en regelgeving, tweede tafel dan met de omwonenden het plan bespreken. </a:t>
            </a:r>
          </a:p>
        </p:txBody>
      </p:sp>
      <p:sp>
        <p:nvSpPr>
          <p:cNvPr id="4" name="Tijdelijke aanduiding voor dianummer 3"/>
          <p:cNvSpPr>
            <a:spLocks noGrp="1"/>
          </p:cNvSpPr>
          <p:nvPr>
            <p:ph type="sldNum" sz="quarter" idx="5"/>
          </p:nvPr>
        </p:nvSpPr>
        <p:spPr/>
        <p:txBody>
          <a:bodyPr/>
          <a:lstStyle/>
          <a:p>
            <a:fld id="{09E0294A-B7A7-4028-81C0-194374CEB5C8}" type="slidenum">
              <a:rPr lang="nl-NL" smtClean="0"/>
              <a:t>21</a:t>
            </a:fld>
            <a:endParaRPr lang="nl-NL"/>
          </a:p>
        </p:txBody>
      </p:sp>
    </p:spTree>
    <p:extLst>
      <p:ext uri="{BB962C8B-B14F-4D97-AF65-F5344CB8AC3E}">
        <p14:creationId xmlns:p14="http://schemas.microsoft.com/office/powerpoint/2010/main" val="942866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D3D200-3669-46AB-B4D9-0A1F20F2961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4CB45B6-8EBF-4905-BA8B-160AAB9D0B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525694D-B5D8-4AB6-8A98-D5F29CB52C79}"/>
              </a:ext>
            </a:extLst>
          </p:cNvPr>
          <p:cNvSpPr>
            <a:spLocks noGrp="1"/>
          </p:cNvSpPr>
          <p:nvPr>
            <p:ph type="dt" sz="half" idx="10"/>
          </p:nvPr>
        </p:nvSpPr>
        <p:spPr/>
        <p:txBody>
          <a:bodyPr/>
          <a:lstStyle/>
          <a:p>
            <a:fld id="{5D1E1CC7-3C23-461E-A5E6-FDD269BF0724}" type="datetimeFigureOut">
              <a:rPr lang="nl-NL" smtClean="0"/>
              <a:t>15-9-2022</a:t>
            </a:fld>
            <a:endParaRPr lang="nl-NL"/>
          </a:p>
        </p:txBody>
      </p:sp>
      <p:sp>
        <p:nvSpPr>
          <p:cNvPr id="5" name="Tijdelijke aanduiding voor voettekst 4">
            <a:extLst>
              <a:ext uri="{FF2B5EF4-FFF2-40B4-BE49-F238E27FC236}">
                <a16:creationId xmlns:a16="http://schemas.microsoft.com/office/drawing/2014/main" id="{2AC678D9-4AE6-4E84-9C72-A36798419B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6CCB3A-F026-4AA0-8CB3-92AAD364B906}"/>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321915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23CD0E-B78E-4353-958D-4219B917F57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4DB4793-E582-403B-9451-A385DCB85FF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A40F9C4-CB50-4C61-8BB4-0864BD590EF4}"/>
              </a:ext>
            </a:extLst>
          </p:cNvPr>
          <p:cNvSpPr>
            <a:spLocks noGrp="1"/>
          </p:cNvSpPr>
          <p:nvPr>
            <p:ph type="dt" sz="half" idx="10"/>
          </p:nvPr>
        </p:nvSpPr>
        <p:spPr/>
        <p:txBody>
          <a:bodyPr/>
          <a:lstStyle/>
          <a:p>
            <a:fld id="{5D1E1CC7-3C23-461E-A5E6-FDD269BF0724}" type="datetimeFigureOut">
              <a:rPr lang="nl-NL" smtClean="0"/>
              <a:t>15-9-2022</a:t>
            </a:fld>
            <a:endParaRPr lang="nl-NL"/>
          </a:p>
        </p:txBody>
      </p:sp>
      <p:sp>
        <p:nvSpPr>
          <p:cNvPr id="5" name="Tijdelijke aanduiding voor voettekst 4">
            <a:extLst>
              <a:ext uri="{FF2B5EF4-FFF2-40B4-BE49-F238E27FC236}">
                <a16:creationId xmlns:a16="http://schemas.microsoft.com/office/drawing/2014/main" id="{9BECFBBC-C836-4308-ACD1-B2E40598153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78A0F7B-6D12-4BA0-A66B-E62374BAFE19}"/>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1740850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B17610C-B101-4433-9F15-84A2FF17D63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EB0E8A9-898A-42CC-9007-58DC9913172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C6D9A25-028C-4945-84BF-B28CB8A69E58}"/>
              </a:ext>
            </a:extLst>
          </p:cNvPr>
          <p:cNvSpPr>
            <a:spLocks noGrp="1"/>
          </p:cNvSpPr>
          <p:nvPr>
            <p:ph type="dt" sz="half" idx="10"/>
          </p:nvPr>
        </p:nvSpPr>
        <p:spPr/>
        <p:txBody>
          <a:bodyPr/>
          <a:lstStyle/>
          <a:p>
            <a:fld id="{5D1E1CC7-3C23-461E-A5E6-FDD269BF0724}" type="datetimeFigureOut">
              <a:rPr lang="nl-NL" smtClean="0"/>
              <a:t>15-9-2022</a:t>
            </a:fld>
            <a:endParaRPr lang="nl-NL"/>
          </a:p>
        </p:txBody>
      </p:sp>
      <p:sp>
        <p:nvSpPr>
          <p:cNvPr id="5" name="Tijdelijke aanduiding voor voettekst 4">
            <a:extLst>
              <a:ext uri="{FF2B5EF4-FFF2-40B4-BE49-F238E27FC236}">
                <a16:creationId xmlns:a16="http://schemas.microsoft.com/office/drawing/2014/main" id="{7E5D6866-1658-4649-8910-C608524F51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8F92503-1054-45E3-9BA4-60EDBCFAB5A6}"/>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1008060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9E8D4D1-00C4-4E8E-99A5-8D1DF5379DBE}" type="datetimeFigureOut">
              <a:rPr lang="nl-NL" smtClean="0"/>
              <a:t>15-9-2022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0374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06D597-32EE-4848-9C4F-82FB2602EC1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392C764-F430-4DFE-9FE9-0E61890B52E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88C35B1-84F5-4ABD-BAC6-DE46AC6354A2}"/>
              </a:ext>
            </a:extLst>
          </p:cNvPr>
          <p:cNvSpPr>
            <a:spLocks noGrp="1"/>
          </p:cNvSpPr>
          <p:nvPr>
            <p:ph type="dt" sz="half" idx="10"/>
          </p:nvPr>
        </p:nvSpPr>
        <p:spPr/>
        <p:txBody>
          <a:bodyPr/>
          <a:lstStyle/>
          <a:p>
            <a:fld id="{5D1E1CC7-3C23-461E-A5E6-FDD269BF0724}" type="datetimeFigureOut">
              <a:rPr lang="nl-NL" smtClean="0"/>
              <a:t>15-9-2022</a:t>
            </a:fld>
            <a:endParaRPr lang="nl-NL"/>
          </a:p>
        </p:txBody>
      </p:sp>
      <p:sp>
        <p:nvSpPr>
          <p:cNvPr id="5" name="Tijdelijke aanduiding voor voettekst 4">
            <a:extLst>
              <a:ext uri="{FF2B5EF4-FFF2-40B4-BE49-F238E27FC236}">
                <a16:creationId xmlns:a16="http://schemas.microsoft.com/office/drawing/2014/main" id="{8720CE83-710B-4AB7-BC38-0CB602C9E3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BC9D674-854D-4DCE-ACB7-77D383535225}"/>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185289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CB3165-7EAA-4D0B-BDBA-628C4C533D0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C3C507B-B307-423C-A9A0-9E0BDAD2E7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3DB7904-8F3D-431E-9B0D-69D2782C0AD3}"/>
              </a:ext>
            </a:extLst>
          </p:cNvPr>
          <p:cNvSpPr>
            <a:spLocks noGrp="1"/>
          </p:cNvSpPr>
          <p:nvPr>
            <p:ph type="dt" sz="half" idx="10"/>
          </p:nvPr>
        </p:nvSpPr>
        <p:spPr/>
        <p:txBody>
          <a:bodyPr/>
          <a:lstStyle/>
          <a:p>
            <a:fld id="{5D1E1CC7-3C23-461E-A5E6-FDD269BF0724}" type="datetimeFigureOut">
              <a:rPr lang="nl-NL" smtClean="0"/>
              <a:t>15-9-2022</a:t>
            </a:fld>
            <a:endParaRPr lang="nl-NL"/>
          </a:p>
        </p:txBody>
      </p:sp>
      <p:sp>
        <p:nvSpPr>
          <p:cNvPr id="5" name="Tijdelijke aanduiding voor voettekst 4">
            <a:extLst>
              <a:ext uri="{FF2B5EF4-FFF2-40B4-BE49-F238E27FC236}">
                <a16:creationId xmlns:a16="http://schemas.microsoft.com/office/drawing/2014/main" id="{44AB16FA-3853-4057-9ACF-4086C740A6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64CAAD4-B6E7-42A3-9ECC-3EDCB6FF6311}"/>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287737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CE7010-E6DC-46D9-A2D9-E05E39B093E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6C57077-CA11-41C5-A352-84B4392093F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451269B-0208-464D-A8BD-F927264B12A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848CEE3-550E-4978-A8F2-09AE462F32C6}"/>
              </a:ext>
            </a:extLst>
          </p:cNvPr>
          <p:cNvSpPr>
            <a:spLocks noGrp="1"/>
          </p:cNvSpPr>
          <p:nvPr>
            <p:ph type="dt" sz="half" idx="10"/>
          </p:nvPr>
        </p:nvSpPr>
        <p:spPr/>
        <p:txBody>
          <a:bodyPr/>
          <a:lstStyle/>
          <a:p>
            <a:fld id="{5D1E1CC7-3C23-461E-A5E6-FDD269BF0724}" type="datetimeFigureOut">
              <a:rPr lang="nl-NL" smtClean="0"/>
              <a:t>15-9-2022</a:t>
            </a:fld>
            <a:endParaRPr lang="nl-NL"/>
          </a:p>
        </p:txBody>
      </p:sp>
      <p:sp>
        <p:nvSpPr>
          <p:cNvPr id="6" name="Tijdelijke aanduiding voor voettekst 5">
            <a:extLst>
              <a:ext uri="{FF2B5EF4-FFF2-40B4-BE49-F238E27FC236}">
                <a16:creationId xmlns:a16="http://schemas.microsoft.com/office/drawing/2014/main" id="{A22EBCB4-5702-4B39-828E-F65C22EBBD4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62E757E-FE8B-4193-B962-91C2455A993F}"/>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51454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C16FC2-6B94-4B7D-A0D7-38583F7E645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F7ECAAC-3384-42EB-9056-EBEDE10304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E248127-500F-4816-804F-6B4AC8D4870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6C1E544-986F-4F07-A6FF-E0F1D9BE15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9C91B5C-FB8D-4754-A55A-650A0FB0FAE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456D355-E948-4524-9CE8-4CB2CC8424C0}"/>
              </a:ext>
            </a:extLst>
          </p:cNvPr>
          <p:cNvSpPr>
            <a:spLocks noGrp="1"/>
          </p:cNvSpPr>
          <p:nvPr>
            <p:ph type="dt" sz="half" idx="10"/>
          </p:nvPr>
        </p:nvSpPr>
        <p:spPr/>
        <p:txBody>
          <a:bodyPr/>
          <a:lstStyle/>
          <a:p>
            <a:fld id="{5D1E1CC7-3C23-461E-A5E6-FDD269BF0724}" type="datetimeFigureOut">
              <a:rPr lang="nl-NL" smtClean="0"/>
              <a:t>15-9-2022</a:t>
            </a:fld>
            <a:endParaRPr lang="nl-NL"/>
          </a:p>
        </p:txBody>
      </p:sp>
      <p:sp>
        <p:nvSpPr>
          <p:cNvPr id="8" name="Tijdelijke aanduiding voor voettekst 7">
            <a:extLst>
              <a:ext uri="{FF2B5EF4-FFF2-40B4-BE49-F238E27FC236}">
                <a16:creationId xmlns:a16="http://schemas.microsoft.com/office/drawing/2014/main" id="{527EA07B-8361-494C-976F-887C8C061FD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F3B06F6-B76D-4BFE-957E-8309A0B9586F}"/>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360819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1B2C2-882C-492E-B593-C6A82FA6FBD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5A3BADF-20F7-4C72-ACFF-EDC266CA57DF}"/>
              </a:ext>
            </a:extLst>
          </p:cNvPr>
          <p:cNvSpPr>
            <a:spLocks noGrp="1"/>
          </p:cNvSpPr>
          <p:nvPr>
            <p:ph type="dt" sz="half" idx="10"/>
          </p:nvPr>
        </p:nvSpPr>
        <p:spPr/>
        <p:txBody>
          <a:bodyPr/>
          <a:lstStyle/>
          <a:p>
            <a:fld id="{5D1E1CC7-3C23-461E-A5E6-FDD269BF0724}" type="datetimeFigureOut">
              <a:rPr lang="nl-NL" smtClean="0"/>
              <a:t>15-9-2022</a:t>
            </a:fld>
            <a:endParaRPr lang="nl-NL"/>
          </a:p>
        </p:txBody>
      </p:sp>
      <p:sp>
        <p:nvSpPr>
          <p:cNvPr id="4" name="Tijdelijke aanduiding voor voettekst 3">
            <a:extLst>
              <a:ext uri="{FF2B5EF4-FFF2-40B4-BE49-F238E27FC236}">
                <a16:creationId xmlns:a16="http://schemas.microsoft.com/office/drawing/2014/main" id="{3B062D76-C932-4695-BFC9-95A2B8497C1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B28C6DB-B93A-472A-A156-29CB4ABDC77F}"/>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71774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D9729A7-9AB4-43CD-99C2-484D78DA0F7F}"/>
              </a:ext>
            </a:extLst>
          </p:cNvPr>
          <p:cNvSpPr>
            <a:spLocks noGrp="1"/>
          </p:cNvSpPr>
          <p:nvPr>
            <p:ph type="dt" sz="half" idx="10"/>
          </p:nvPr>
        </p:nvSpPr>
        <p:spPr/>
        <p:txBody>
          <a:bodyPr/>
          <a:lstStyle/>
          <a:p>
            <a:fld id="{5D1E1CC7-3C23-461E-A5E6-FDD269BF0724}" type="datetimeFigureOut">
              <a:rPr lang="nl-NL" smtClean="0"/>
              <a:t>15-9-2022</a:t>
            </a:fld>
            <a:endParaRPr lang="nl-NL"/>
          </a:p>
        </p:txBody>
      </p:sp>
      <p:sp>
        <p:nvSpPr>
          <p:cNvPr id="3" name="Tijdelijke aanduiding voor voettekst 2">
            <a:extLst>
              <a:ext uri="{FF2B5EF4-FFF2-40B4-BE49-F238E27FC236}">
                <a16:creationId xmlns:a16="http://schemas.microsoft.com/office/drawing/2014/main" id="{162C7455-5E21-4EFE-AC7A-EEEAD634DC2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912B843-38D9-489D-B6A6-899D84A6F96F}"/>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163584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89A4A8-A04C-4B25-82C1-1C257827E8E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BD63482-8014-426C-902C-2A778E4D5F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07A351A-D19B-4A71-A4FC-61EC577D3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7CEA772-6E0F-479F-A8AD-7B22E9CBE974}"/>
              </a:ext>
            </a:extLst>
          </p:cNvPr>
          <p:cNvSpPr>
            <a:spLocks noGrp="1"/>
          </p:cNvSpPr>
          <p:nvPr>
            <p:ph type="dt" sz="half" idx="10"/>
          </p:nvPr>
        </p:nvSpPr>
        <p:spPr/>
        <p:txBody>
          <a:bodyPr/>
          <a:lstStyle/>
          <a:p>
            <a:fld id="{5D1E1CC7-3C23-461E-A5E6-FDD269BF0724}" type="datetimeFigureOut">
              <a:rPr lang="nl-NL" smtClean="0"/>
              <a:t>15-9-2022</a:t>
            </a:fld>
            <a:endParaRPr lang="nl-NL"/>
          </a:p>
        </p:txBody>
      </p:sp>
      <p:sp>
        <p:nvSpPr>
          <p:cNvPr id="6" name="Tijdelijke aanduiding voor voettekst 5">
            <a:extLst>
              <a:ext uri="{FF2B5EF4-FFF2-40B4-BE49-F238E27FC236}">
                <a16:creationId xmlns:a16="http://schemas.microsoft.com/office/drawing/2014/main" id="{7A88CB8D-5301-4A9E-8CA4-803A87847D2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3E16BBF-DA18-4830-84ED-5D0BDB9920BC}"/>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380977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4C3C9-7998-46A4-8663-F40693B978B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BAA6DD0-0817-457C-BAB7-0AC8C03A60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14BE099-4777-4E38-874F-6C47688E4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CDD2BE1-3514-4712-A2F8-632958202B4F}"/>
              </a:ext>
            </a:extLst>
          </p:cNvPr>
          <p:cNvSpPr>
            <a:spLocks noGrp="1"/>
          </p:cNvSpPr>
          <p:nvPr>
            <p:ph type="dt" sz="half" idx="10"/>
          </p:nvPr>
        </p:nvSpPr>
        <p:spPr/>
        <p:txBody>
          <a:bodyPr/>
          <a:lstStyle/>
          <a:p>
            <a:fld id="{5D1E1CC7-3C23-461E-A5E6-FDD269BF0724}" type="datetimeFigureOut">
              <a:rPr lang="nl-NL" smtClean="0"/>
              <a:t>15-9-2022</a:t>
            </a:fld>
            <a:endParaRPr lang="nl-NL"/>
          </a:p>
        </p:txBody>
      </p:sp>
      <p:sp>
        <p:nvSpPr>
          <p:cNvPr id="6" name="Tijdelijke aanduiding voor voettekst 5">
            <a:extLst>
              <a:ext uri="{FF2B5EF4-FFF2-40B4-BE49-F238E27FC236}">
                <a16:creationId xmlns:a16="http://schemas.microsoft.com/office/drawing/2014/main" id="{23C6539C-589C-409F-B45E-87CC1265FEE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70E09DF-4E02-4C1C-8F4C-EAEA6D5B8FBE}"/>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386200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7901BA2-5249-4BE7-8FBB-0983A4BE62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7E20455-726E-4776-83AF-9C69329BAE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60C2610-C980-4A3D-901A-DB443C6C57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E1CC7-3C23-461E-A5E6-FDD269BF0724}" type="datetimeFigureOut">
              <a:rPr lang="nl-NL" smtClean="0"/>
              <a:t>15-9-2022</a:t>
            </a:fld>
            <a:endParaRPr lang="nl-NL"/>
          </a:p>
        </p:txBody>
      </p:sp>
      <p:sp>
        <p:nvSpPr>
          <p:cNvPr id="5" name="Tijdelijke aanduiding voor voettekst 4">
            <a:extLst>
              <a:ext uri="{FF2B5EF4-FFF2-40B4-BE49-F238E27FC236}">
                <a16:creationId xmlns:a16="http://schemas.microsoft.com/office/drawing/2014/main" id="{1DF48E3A-09AA-4CAC-A8FB-F70A123379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8A9A31F-3A71-4A59-B54D-F5C77A5BB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39861-9F8E-4A13-A7FB-E3FBCA851274}" type="slidenum">
              <a:rPr lang="nl-NL" smtClean="0"/>
              <a:t>‹nr.›</a:t>
            </a:fld>
            <a:endParaRPr lang="nl-NL"/>
          </a:p>
        </p:txBody>
      </p:sp>
    </p:spTree>
    <p:extLst>
      <p:ext uri="{BB962C8B-B14F-4D97-AF65-F5344CB8AC3E}">
        <p14:creationId xmlns:p14="http://schemas.microsoft.com/office/powerpoint/2010/main" val="2562976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15-9-2022</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187759477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a9cOHFbj7B4?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aUTnXjMUshs?start=9&amp;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SuGeqKRIoTE?start=6&amp;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aandeslagmetdeomgevingswet.nl/" TargetMode="External"/><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www.ruimtelijkeplannen.nl/documents/NL.IMRO.085500002001017-/v_NL.IMRO.085500002001017-.pdf" TargetMode="External"/><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hyperlink" Target="https://decentrale.regelgeving.overheid.nl/cvdr/xhtmloutput/Historie/Zeeland/CVDR230513/CVDR230513_2.html" TargetMode="External"/><Relationship Id="rId5" Type="http://schemas.openxmlformats.org/officeDocument/2006/relationships/hyperlink" Target="https://www.brabant.nl/dossiers/dossiers-op-thema/ruimtelijke-ordening/ruimtelijk-beleid/structuurvisie" TargetMode="External"/><Relationship Id="rId4" Type="http://schemas.openxmlformats.org/officeDocument/2006/relationships/hyperlink" Target="https://www.omgevingsweb.nl/cms/files/2016-12/d-nl.imro.0855.stv2015001-d001.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PQlBndx90tI"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3NGTR2V43pw?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Leefbare stad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err="1">
                <a:ln>
                  <a:noFill/>
                </a:ln>
                <a:solidFill>
                  <a:srgbClr val="B8A1FF"/>
                </a:solidFill>
                <a:effectLst/>
                <a:uLnTx/>
                <a:uFillTx/>
                <a:latin typeface="Arial" panose="020B0604020202020204" pitchFamily="34" charset="0"/>
                <a:ea typeface="+mj-ea"/>
                <a:cs typeface="Arial" panose="020B0604020202020204" pitchFamily="34" charset="0"/>
              </a:rPr>
              <a:t>Expertles</a:t>
            </a: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 Stad en wijk</a:t>
            </a:r>
            <a:endPar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Bestemmingsplan</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Omgevingswet</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Gebiedsontwikkeling</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Gentrificatie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Wijkparticipatie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628573745"/>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tx1"/>
                          </a:solidFill>
                        </a:rPr>
                        <a:t>Week 2</a:t>
                      </a:r>
                      <a:endParaRPr lang="nl-NL" sz="1200" b="1" kern="1200" dirty="0">
                        <a:solidFill>
                          <a:schemeClr val="tx1"/>
                        </a:solidFill>
                        <a:latin typeface="+mn-lt"/>
                        <a:ea typeface="+mn-ea"/>
                        <a:cs typeface="+mn-cs"/>
                      </a:endParaRPr>
                    </a:p>
                  </a:txBody>
                  <a:tcPr anchor="ctr"/>
                </a:tc>
                <a:tc>
                  <a:txBody>
                    <a:bodyPr/>
                    <a:lstStyle/>
                    <a:p>
                      <a:pPr algn="ctr"/>
                      <a:r>
                        <a:rPr lang="nl-NL" sz="1200" b="0" kern="1200" dirty="0">
                          <a:solidFill>
                            <a:schemeClr val="bg2"/>
                          </a:solidFill>
                        </a:rPr>
                        <a:t>Week 3</a:t>
                      </a:r>
                      <a:endParaRPr lang="nl-NL" sz="1200" b="0" kern="1200" dirty="0">
                        <a:solidFill>
                          <a:schemeClr val="bg2"/>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479552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Les en datum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srgbClr val="000644"/>
                </a:solidFill>
                <a:effectLst/>
                <a:uLnTx/>
                <a:uFillTx/>
                <a:latin typeface="Arial"/>
                <a:cs typeface="Arial"/>
              </a:rPr>
              <a:t>Les 1 van </a:t>
            </a:r>
            <a:r>
              <a:rPr lang="nl-NL" sz="1800" dirty="0">
                <a:solidFill>
                  <a:srgbClr val="000644"/>
                </a:solidFill>
                <a:latin typeface="Arial"/>
                <a:cs typeface="Arial"/>
              </a:rPr>
              <a:t>donderdag</a:t>
            </a:r>
            <a:r>
              <a:rPr kumimoji="0" lang="nl-NL" sz="1800" b="0" i="0" u="none" strike="noStrike" kern="1200" cap="none" spc="0" normalizeH="0" baseline="0" noProof="0" dirty="0">
                <a:ln>
                  <a:noFill/>
                </a:ln>
                <a:solidFill>
                  <a:srgbClr val="000644"/>
                </a:solidFill>
                <a:effectLst/>
                <a:uLnTx/>
                <a:uFillTx/>
                <a:latin typeface="Arial"/>
                <a:cs typeface="Arial"/>
              </a:rPr>
              <a:t> </a:t>
            </a:r>
            <a:r>
              <a:rPr lang="nl-NL" sz="1800" dirty="0">
                <a:solidFill>
                  <a:srgbClr val="000644"/>
                </a:solidFill>
                <a:latin typeface="Arial"/>
                <a:cs typeface="Arial"/>
              </a:rPr>
              <a:t>15</a:t>
            </a:r>
            <a:r>
              <a:rPr kumimoji="0" lang="nl-NL" sz="1800" b="0" i="0" u="none" strike="noStrike" kern="1200" cap="none" spc="0" normalizeH="0" baseline="0" noProof="0" dirty="0">
                <a:ln>
                  <a:noFill/>
                </a:ln>
                <a:solidFill>
                  <a:srgbClr val="000644"/>
                </a:solidFill>
                <a:effectLst/>
                <a:uLnTx/>
                <a:uFillTx/>
                <a:latin typeface="Arial"/>
                <a:cs typeface="Arial"/>
              </a:rPr>
              <a:t> september 2022</a:t>
            </a:r>
            <a:endParaRPr lang="nl-NL" sz="1800" b="0" i="0" u="none" strike="noStrike" kern="1200" cap="none" spc="0" normalizeH="0" baseline="0" noProof="0" dirty="0">
              <a:ln>
                <a:noFill/>
              </a:ln>
              <a:solidFill>
                <a:srgbClr val="000644"/>
              </a:solidFill>
              <a:effectLst/>
              <a:uLnTx/>
              <a:uFillTx/>
              <a:latin typeface="Arial"/>
              <a:cs typeface="Arial"/>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3</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Periode 1</a:t>
            </a:r>
          </a:p>
        </p:txBody>
      </p:sp>
    </p:spTree>
    <p:extLst>
      <p:ext uri="{BB962C8B-B14F-4D97-AF65-F5344CB8AC3E}">
        <p14:creationId xmlns:p14="http://schemas.microsoft.com/office/powerpoint/2010/main" val="4084983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D96C27-4889-C45C-55A2-85D91BC11204}"/>
              </a:ext>
            </a:extLst>
          </p:cNvPr>
          <p:cNvSpPr>
            <a:spLocks noGrp="1"/>
          </p:cNvSpPr>
          <p:nvPr>
            <p:ph type="title"/>
          </p:nvPr>
        </p:nvSpPr>
        <p:spPr/>
        <p:txBody>
          <a:bodyPr/>
          <a:lstStyle/>
          <a:p>
            <a:r>
              <a:rPr lang="nl-NL" dirty="0"/>
              <a:t>Ruimtelijke ordening en planologie </a:t>
            </a:r>
          </a:p>
        </p:txBody>
      </p:sp>
      <p:sp>
        <p:nvSpPr>
          <p:cNvPr id="4" name="Tekstvak 3">
            <a:extLst>
              <a:ext uri="{FF2B5EF4-FFF2-40B4-BE49-F238E27FC236}">
                <a16:creationId xmlns:a16="http://schemas.microsoft.com/office/drawing/2014/main" id="{DD88662A-D8D7-5C2B-6ED1-FB1C3BFD832F}"/>
              </a:ext>
            </a:extLst>
          </p:cNvPr>
          <p:cNvSpPr txBox="1"/>
          <p:nvPr/>
        </p:nvSpPr>
        <p:spPr>
          <a:xfrm>
            <a:off x="838200" y="1416271"/>
            <a:ext cx="10828663" cy="1454950"/>
          </a:xfrm>
          <a:prstGeom prst="rect">
            <a:avLst/>
          </a:prstGeom>
          <a:noFill/>
        </p:spPr>
        <p:txBody>
          <a:bodyPr wrap="square">
            <a:spAutoFit/>
          </a:bodyPr>
          <a:lstStyle/>
          <a:p>
            <a:pPr>
              <a:lnSpc>
                <a:spcPct val="107000"/>
              </a:lnSpc>
              <a:spcAft>
                <a:spcPts val="800"/>
              </a:spcAft>
            </a:pPr>
            <a:r>
              <a:rPr lang="nl-NL" sz="28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Ruimtelijke ordening en planologie is gericht op de zorg voor een goede en gezonde fysieke leefomgeving en het verbeteren van de ruimtelijke kwaliteit.</a:t>
            </a:r>
            <a:endParaRPr lang="nl-NL" sz="2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kstvak 5">
            <a:extLst>
              <a:ext uri="{FF2B5EF4-FFF2-40B4-BE49-F238E27FC236}">
                <a16:creationId xmlns:a16="http://schemas.microsoft.com/office/drawing/2014/main" id="{369EACB9-E94D-4A15-0B0D-887365B1AEAA}"/>
              </a:ext>
            </a:extLst>
          </p:cNvPr>
          <p:cNvSpPr txBox="1"/>
          <p:nvPr/>
        </p:nvSpPr>
        <p:spPr>
          <a:xfrm>
            <a:off x="838200" y="3230791"/>
            <a:ext cx="10515600" cy="2862322"/>
          </a:xfrm>
          <a:prstGeom prst="rect">
            <a:avLst/>
          </a:prstGeom>
          <a:noFill/>
        </p:spPr>
        <p:txBody>
          <a:bodyPr wrap="square">
            <a:spAutoFit/>
          </a:bodyPr>
          <a:lstStyle/>
          <a:p>
            <a:r>
              <a:rPr lang="nl-NL" sz="2000" dirty="0"/>
              <a:t>Ruimtelijke ordening en planologie worden vaak in één adem genoemd. Toch is het niet voor niets dat er twee verschillende termen worden gebruikt. Het verschil tussen beide is </a:t>
            </a:r>
            <a:r>
              <a:rPr lang="nl-NL" sz="2000" b="1" dirty="0"/>
              <a:t>dat ruimtelijke ordening het praktische handelen weergeeft: bijvoorbeeld het bestemmen van grond tot bouwgrond, zodat op die plek huizen gebouwd kunnen worden.</a:t>
            </a:r>
          </a:p>
          <a:p>
            <a:endParaRPr lang="nl-NL" sz="2000" dirty="0"/>
          </a:p>
          <a:p>
            <a:r>
              <a:rPr lang="nl-NL" sz="2000" b="1" dirty="0"/>
              <a:t>Planologie is de wetenschap die daarvoor de kennis aanreikt</a:t>
            </a:r>
            <a:r>
              <a:rPr lang="nl-NL" sz="2000" dirty="0"/>
              <a:t>. Een planoloog heeft kennis en instrumenten om een afweging te kunnen maken of een gebied geschikt is om er huizen te bouwen en waar dan die intensieve veehouderijen zich precies zouden kunnen vestigen en wat er precies moet gebeuren om de bouw mogelijk te maken.</a:t>
            </a:r>
          </a:p>
        </p:txBody>
      </p:sp>
    </p:spTree>
    <p:extLst>
      <p:ext uri="{BB962C8B-B14F-4D97-AF65-F5344CB8AC3E}">
        <p14:creationId xmlns:p14="http://schemas.microsoft.com/office/powerpoint/2010/main" val="2852934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Laakhavens">
            <a:hlinkClick r:id="" action="ppaction://media"/>
            <a:extLst>
              <a:ext uri="{FF2B5EF4-FFF2-40B4-BE49-F238E27FC236}">
                <a16:creationId xmlns:a16="http://schemas.microsoft.com/office/drawing/2014/main" id="{D67A599A-EE35-6093-8BE8-B0F719FC5953}"/>
              </a:ext>
            </a:extLst>
          </p:cNvPr>
          <p:cNvPicPr>
            <a:picLocks noRot="1" noChangeAspect="1"/>
          </p:cNvPicPr>
          <p:nvPr>
            <a:videoFile r:link="rId1"/>
          </p:nvPr>
        </p:nvPicPr>
        <p:blipFill>
          <a:blip r:embed="rId3"/>
          <a:stretch>
            <a:fillRect/>
          </a:stretch>
        </p:blipFill>
        <p:spPr>
          <a:xfrm>
            <a:off x="1575413" y="1658241"/>
            <a:ext cx="8615190" cy="4867582"/>
          </a:xfrm>
          <a:prstGeom prst="rect">
            <a:avLst/>
          </a:prstGeom>
        </p:spPr>
      </p:pic>
      <p:sp>
        <p:nvSpPr>
          <p:cNvPr id="3" name="Tekstvak 2">
            <a:extLst>
              <a:ext uri="{FF2B5EF4-FFF2-40B4-BE49-F238E27FC236}">
                <a16:creationId xmlns:a16="http://schemas.microsoft.com/office/drawing/2014/main" id="{B3229468-6B00-F5A4-008B-7D0DD6934EEC}"/>
              </a:ext>
            </a:extLst>
          </p:cNvPr>
          <p:cNvSpPr txBox="1"/>
          <p:nvPr/>
        </p:nvSpPr>
        <p:spPr>
          <a:xfrm>
            <a:off x="1487277" y="550843"/>
            <a:ext cx="8703326" cy="461665"/>
          </a:xfrm>
          <a:prstGeom prst="rect">
            <a:avLst/>
          </a:prstGeom>
          <a:noFill/>
        </p:spPr>
        <p:txBody>
          <a:bodyPr wrap="square" rtlCol="0">
            <a:spAutoFit/>
          </a:bodyPr>
          <a:lstStyle/>
          <a:p>
            <a:r>
              <a:rPr lang="nl-NL" sz="2400" dirty="0"/>
              <a:t>Wat doen ze in de praktijk dan? Een mooi voorbeeld uit Den Haag: </a:t>
            </a:r>
          </a:p>
        </p:txBody>
      </p:sp>
    </p:spTree>
    <p:extLst>
      <p:ext uri="{BB962C8B-B14F-4D97-AF65-F5344CB8AC3E}">
        <p14:creationId xmlns:p14="http://schemas.microsoft.com/office/powerpoint/2010/main" val="340761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Startsein voor nieuwe en groenere inrichting Eindhovense binnenstad">
            <a:hlinkClick r:id="" action="ppaction://media"/>
            <a:extLst>
              <a:ext uri="{FF2B5EF4-FFF2-40B4-BE49-F238E27FC236}">
                <a16:creationId xmlns:a16="http://schemas.microsoft.com/office/drawing/2014/main" id="{72A4FA52-3981-88F3-D899-7FFE3141C241}"/>
              </a:ext>
            </a:extLst>
          </p:cNvPr>
          <p:cNvPicPr>
            <a:picLocks noRot="1" noChangeAspect="1"/>
          </p:cNvPicPr>
          <p:nvPr>
            <a:videoFile r:link="rId1"/>
          </p:nvPr>
        </p:nvPicPr>
        <p:blipFill>
          <a:blip r:embed="rId3"/>
          <a:stretch>
            <a:fillRect/>
          </a:stretch>
        </p:blipFill>
        <p:spPr>
          <a:xfrm>
            <a:off x="1739579" y="1608462"/>
            <a:ext cx="8712841" cy="4922755"/>
          </a:xfrm>
          <a:prstGeom prst="rect">
            <a:avLst/>
          </a:prstGeom>
        </p:spPr>
      </p:pic>
      <p:sp>
        <p:nvSpPr>
          <p:cNvPr id="3" name="Tekstvak 2">
            <a:extLst>
              <a:ext uri="{FF2B5EF4-FFF2-40B4-BE49-F238E27FC236}">
                <a16:creationId xmlns:a16="http://schemas.microsoft.com/office/drawing/2014/main" id="{3DD4771C-910C-A21B-25E6-256FD3C8CA38}"/>
              </a:ext>
            </a:extLst>
          </p:cNvPr>
          <p:cNvSpPr txBox="1"/>
          <p:nvPr/>
        </p:nvSpPr>
        <p:spPr>
          <a:xfrm>
            <a:off x="1739579" y="572878"/>
            <a:ext cx="5300199" cy="523220"/>
          </a:xfrm>
          <a:prstGeom prst="rect">
            <a:avLst/>
          </a:prstGeom>
          <a:noFill/>
        </p:spPr>
        <p:txBody>
          <a:bodyPr wrap="square" rtlCol="0">
            <a:spAutoFit/>
          </a:bodyPr>
          <a:lstStyle/>
          <a:p>
            <a:r>
              <a:rPr lang="nl-NL" sz="2800" dirty="0"/>
              <a:t>En een voorbeeld uit Eindhoven: </a:t>
            </a:r>
          </a:p>
        </p:txBody>
      </p:sp>
    </p:spTree>
    <p:extLst>
      <p:ext uri="{BB962C8B-B14F-4D97-AF65-F5344CB8AC3E}">
        <p14:creationId xmlns:p14="http://schemas.microsoft.com/office/powerpoint/2010/main" val="233303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8C16BA6A-A77E-4DC2-B893-8A5EBF0B9DC8}"/>
              </a:ext>
            </a:extLst>
          </p:cNvPr>
          <p:cNvSpPr/>
          <p:nvPr/>
        </p:nvSpPr>
        <p:spPr>
          <a:xfrm>
            <a:off x="614479" y="623710"/>
            <a:ext cx="6390980" cy="523220"/>
          </a:xfrm>
          <a:prstGeom prst="rect">
            <a:avLst/>
          </a:prstGeom>
        </p:spPr>
        <p:txBody>
          <a:bodyPr wrap="none">
            <a:spAutoFit/>
          </a:bodyPr>
          <a:lstStyle/>
          <a:p>
            <a:r>
              <a:rPr lang="nl-NL" sz="2800" b="1" dirty="0">
                <a:solidFill>
                  <a:schemeClr val="accent6"/>
                </a:solidFill>
              </a:rPr>
              <a:t>Beleid op gebied van ruimtelijke ordening</a:t>
            </a:r>
          </a:p>
        </p:txBody>
      </p:sp>
      <p:pic>
        <p:nvPicPr>
          <p:cNvPr id="12" name="Afbeelding 11">
            <a:extLst>
              <a:ext uri="{FF2B5EF4-FFF2-40B4-BE49-F238E27FC236}">
                <a16:creationId xmlns:a16="http://schemas.microsoft.com/office/drawing/2014/main" id="{21C3BBDA-1CE0-4217-9CBA-B489EC61F5EF}"/>
              </a:ext>
            </a:extLst>
          </p:cNvPr>
          <p:cNvPicPr>
            <a:picLocks noChangeAspect="1"/>
          </p:cNvPicPr>
          <p:nvPr/>
        </p:nvPicPr>
        <p:blipFill>
          <a:blip r:embed="rId2"/>
          <a:stretch>
            <a:fillRect/>
          </a:stretch>
        </p:blipFill>
        <p:spPr>
          <a:xfrm>
            <a:off x="4288770" y="1692165"/>
            <a:ext cx="6561638" cy="4945712"/>
          </a:xfrm>
          <a:prstGeom prst="rect">
            <a:avLst/>
          </a:prstGeom>
        </p:spPr>
      </p:pic>
      <p:pic>
        <p:nvPicPr>
          <p:cNvPr id="13" name="Afbeelding 12">
            <a:extLst>
              <a:ext uri="{FF2B5EF4-FFF2-40B4-BE49-F238E27FC236}">
                <a16:creationId xmlns:a16="http://schemas.microsoft.com/office/drawing/2014/main" id="{DBFA96E0-ACF8-4B18-B7A5-DDA6AE629F38}"/>
              </a:ext>
            </a:extLst>
          </p:cNvPr>
          <p:cNvPicPr>
            <a:picLocks noChangeAspect="1"/>
          </p:cNvPicPr>
          <p:nvPr/>
        </p:nvPicPr>
        <p:blipFill>
          <a:blip r:embed="rId3"/>
          <a:stretch>
            <a:fillRect/>
          </a:stretch>
        </p:blipFill>
        <p:spPr>
          <a:xfrm rot="20662776">
            <a:off x="785137" y="2877660"/>
            <a:ext cx="2286000" cy="1581150"/>
          </a:xfrm>
          <a:prstGeom prst="rect">
            <a:avLst/>
          </a:prstGeom>
        </p:spPr>
      </p:pic>
    </p:spTree>
    <p:extLst>
      <p:ext uri="{BB962C8B-B14F-4D97-AF65-F5344CB8AC3E}">
        <p14:creationId xmlns:p14="http://schemas.microsoft.com/office/powerpoint/2010/main" val="2368910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DBC9D-D0FC-773C-57CE-7EC24A2236C0}"/>
              </a:ext>
            </a:extLst>
          </p:cNvPr>
          <p:cNvSpPr>
            <a:spLocks noGrp="1"/>
          </p:cNvSpPr>
          <p:nvPr>
            <p:ph type="title"/>
          </p:nvPr>
        </p:nvSpPr>
        <p:spPr/>
        <p:txBody>
          <a:bodyPr/>
          <a:lstStyle/>
          <a:p>
            <a:r>
              <a:rPr lang="nl-NL" dirty="0"/>
              <a:t>Kapstok van voor beleid op gebied van ruimtelijke ordening = </a:t>
            </a:r>
            <a:r>
              <a:rPr lang="nl-NL" dirty="0" err="1"/>
              <a:t>Wro</a:t>
            </a:r>
            <a:endParaRPr lang="nl-NL" dirty="0"/>
          </a:p>
        </p:txBody>
      </p:sp>
      <p:sp>
        <p:nvSpPr>
          <p:cNvPr id="4" name="Tekstvak 3">
            <a:extLst>
              <a:ext uri="{FF2B5EF4-FFF2-40B4-BE49-F238E27FC236}">
                <a16:creationId xmlns:a16="http://schemas.microsoft.com/office/drawing/2014/main" id="{889C0406-1FC7-E2D0-73D7-7A5932484D3F}"/>
              </a:ext>
            </a:extLst>
          </p:cNvPr>
          <p:cNvSpPr txBox="1"/>
          <p:nvPr/>
        </p:nvSpPr>
        <p:spPr>
          <a:xfrm>
            <a:off x="838200" y="1732331"/>
            <a:ext cx="8893366" cy="1508105"/>
          </a:xfrm>
          <a:prstGeom prst="rect">
            <a:avLst/>
          </a:prstGeom>
          <a:noFill/>
        </p:spPr>
        <p:txBody>
          <a:bodyPr wrap="square">
            <a:spAutoFit/>
          </a:bodyPr>
          <a:lstStyle/>
          <a:p>
            <a:r>
              <a:rPr lang="nl-NL" sz="2000" b="0" i="0" dirty="0">
                <a:solidFill>
                  <a:srgbClr val="202124"/>
                </a:solidFill>
                <a:effectLst/>
              </a:rPr>
              <a:t>De </a:t>
            </a:r>
            <a:r>
              <a:rPr lang="nl-NL" sz="2000" b="1" i="0" dirty="0">
                <a:solidFill>
                  <a:srgbClr val="202124"/>
                </a:solidFill>
                <a:effectLst/>
              </a:rPr>
              <a:t>Wet ruimtelijke </a:t>
            </a:r>
            <a:r>
              <a:rPr lang="nl-NL" sz="2800" b="1" i="0" dirty="0">
                <a:solidFill>
                  <a:srgbClr val="202124"/>
                </a:solidFill>
                <a:effectLst/>
              </a:rPr>
              <a:t>ordening</a:t>
            </a:r>
            <a:r>
              <a:rPr lang="nl-NL" sz="2000" b="0" i="0" dirty="0">
                <a:solidFill>
                  <a:srgbClr val="202124"/>
                </a:solidFill>
                <a:effectLst/>
              </a:rPr>
              <a:t> (</a:t>
            </a:r>
            <a:r>
              <a:rPr lang="nl-NL" sz="2000" b="1" i="0" dirty="0" err="1">
                <a:solidFill>
                  <a:srgbClr val="202124"/>
                </a:solidFill>
                <a:effectLst/>
              </a:rPr>
              <a:t>Wro</a:t>
            </a:r>
            <a:r>
              <a:rPr lang="nl-NL" sz="2000" b="0" i="0" dirty="0">
                <a:solidFill>
                  <a:srgbClr val="202124"/>
                </a:solidFill>
                <a:effectLst/>
              </a:rPr>
              <a:t>) regelt hoe </a:t>
            </a:r>
            <a:r>
              <a:rPr lang="nl-NL" sz="2000" b="1" i="0" dirty="0">
                <a:solidFill>
                  <a:srgbClr val="202124"/>
                </a:solidFill>
                <a:effectLst/>
              </a:rPr>
              <a:t>ruimtelijke</a:t>
            </a:r>
            <a:r>
              <a:rPr lang="nl-NL" sz="2000" b="0" i="0" dirty="0">
                <a:solidFill>
                  <a:srgbClr val="202124"/>
                </a:solidFill>
                <a:effectLst/>
              </a:rPr>
              <a:t> plannen tot stand komen en welke bestuurslaag voor deze plannen verantwoordelijk is. Daarnaast regelt de </a:t>
            </a:r>
            <a:r>
              <a:rPr lang="nl-NL" sz="2400" b="1" i="0" dirty="0" err="1">
                <a:solidFill>
                  <a:srgbClr val="202124"/>
                </a:solidFill>
                <a:effectLst/>
              </a:rPr>
              <a:t>Wro</a:t>
            </a:r>
            <a:r>
              <a:rPr lang="nl-NL" sz="2000" b="0" i="0" dirty="0">
                <a:solidFill>
                  <a:srgbClr val="202124"/>
                </a:solidFill>
                <a:effectLst/>
              </a:rPr>
              <a:t> de verhoudingen in het </a:t>
            </a:r>
            <a:r>
              <a:rPr lang="nl-NL" sz="2000" b="1" i="0" dirty="0">
                <a:solidFill>
                  <a:srgbClr val="202124"/>
                </a:solidFill>
                <a:effectLst/>
              </a:rPr>
              <a:t>ruimtelijk</a:t>
            </a:r>
            <a:r>
              <a:rPr lang="nl-NL" sz="2000" b="0" i="0" dirty="0">
                <a:solidFill>
                  <a:srgbClr val="202124"/>
                </a:solidFill>
                <a:effectLst/>
              </a:rPr>
              <a:t> domein tussen de verschillende overheden en bestuursorganen in Nederland.</a:t>
            </a:r>
            <a:endParaRPr lang="nl-NL" sz="2000" dirty="0"/>
          </a:p>
        </p:txBody>
      </p:sp>
      <p:sp>
        <p:nvSpPr>
          <p:cNvPr id="6" name="Tekstvak 5">
            <a:extLst>
              <a:ext uri="{FF2B5EF4-FFF2-40B4-BE49-F238E27FC236}">
                <a16:creationId xmlns:a16="http://schemas.microsoft.com/office/drawing/2014/main" id="{BCB33DA7-A038-00A0-D013-00880E4E604D}"/>
              </a:ext>
            </a:extLst>
          </p:cNvPr>
          <p:cNvSpPr txBox="1"/>
          <p:nvPr/>
        </p:nvSpPr>
        <p:spPr>
          <a:xfrm>
            <a:off x="948369" y="6123543"/>
            <a:ext cx="6097836" cy="369332"/>
          </a:xfrm>
          <a:prstGeom prst="rect">
            <a:avLst/>
          </a:prstGeom>
          <a:noFill/>
        </p:spPr>
        <p:txBody>
          <a:bodyPr wrap="square">
            <a:spAutoFit/>
          </a:bodyPr>
          <a:lstStyle/>
          <a:p>
            <a:r>
              <a:rPr lang="nl-NL" dirty="0"/>
              <a:t>BRON = https://www.infomil.nl/</a:t>
            </a:r>
          </a:p>
        </p:txBody>
      </p:sp>
      <p:pic>
        <p:nvPicPr>
          <p:cNvPr id="1026" name="Picture 2">
            <a:extLst>
              <a:ext uri="{FF2B5EF4-FFF2-40B4-BE49-F238E27FC236}">
                <a16:creationId xmlns:a16="http://schemas.microsoft.com/office/drawing/2014/main" id="{481549E9-AABB-003B-8E8F-FF5BBE7B8D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369" y="3527006"/>
            <a:ext cx="9236725" cy="2239906"/>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CA45DBCE-3926-A2E3-0955-ADF384722D15}"/>
              </a:ext>
            </a:extLst>
          </p:cNvPr>
          <p:cNvSpPr txBox="1"/>
          <p:nvPr/>
        </p:nvSpPr>
        <p:spPr>
          <a:xfrm>
            <a:off x="5145795" y="6123543"/>
            <a:ext cx="6097836" cy="646331"/>
          </a:xfrm>
          <a:prstGeom prst="rect">
            <a:avLst/>
          </a:prstGeom>
          <a:noFill/>
        </p:spPr>
        <p:txBody>
          <a:bodyPr wrap="square">
            <a:spAutoFit/>
          </a:bodyPr>
          <a:lstStyle/>
          <a:p>
            <a:r>
              <a:rPr lang="nl-NL" dirty="0"/>
              <a:t>BRON = https://www.rijksoverheid.nl/ministeries/ministerie-van-infrastructuur-en-waterstaat</a:t>
            </a:r>
          </a:p>
        </p:txBody>
      </p:sp>
    </p:spTree>
    <p:extLst>
      <p:ext uri="{BB962C8B-B14F-4D97-AF65-F5344CB8AC3E}">
        <p14:creationId xmlns:p14="http://schemas.microsoft.com/office/powerpoint/2010/main" val="3992983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6012F8B-AD23-38A9-26EE-DECBF06384B3}"/>
              </a:ext>
            </a:extLst>
          </p:cNvPr>
          <p:cNvSpPr>
            <a:spLocks noGrp="1"/>
          </p:cNvSpPr>
          <p:nvPr>
            <p:ph type="ctrTitle"/>
          </p:nvPr>
        </p:nvSpPr>
        <p:spPr>
          <a:xfrm>
            <a:off x="1524003" y="1999615"/>
            <a:ext cx="9144000" cy="2764028"/>
          </a:xfrm>
        </p:spPr>
        <p:txBody>
          <a:bodyPr anchor="ctr">
            <a:normAutofit/>
          </a:bodyPr>
          <a:lstStyle/>
          <a:p>
            <a:r>
              <a:rPr lang="nl-NL" sz="7200"/>
              <a:t>Omgevingswet</a:t>
            </a:r>
          </a:p>
        </p:txBody>
      </p:sp>
      <p:sp>
        <p:nvSpPr>
          <p:cNvPr id="3" name="Ondertitel 2">
            <a:extLst>
              <a:ext uri="{FF2B5EF4-FFF2-40B4-BE49-F238E27FC236}">
                <a16:creationId xmlns:a16="http://schemas.microsoft.com/office/drawing/2014/main" id="{7DABB918-66B2-AF7A-BA51-2C792E139999}"/>
              </a:ext>
            </a:extLst>
          </p:cNvPr>
          <p:cNvSpPr>
            <a:spLocks noGrp="1"/>
          </p:cNvSpPr>
          <p:nvPr>
            <p:ph type="subTitle" idx="1"/>
          </p:nvPr>
        </p:nvSpPr>
        <p:spPr>
          <a:xfrm>
            <a:off x="1966912" y="5645150"/>
            <a:ext cx="8258176" cy="631825"/>
          </a:xfrm>
        </p:spPr>
        <p:txBody>
          <a:bodyPr anchor="ctr">
            <a:normAutofit/>
          </a:bodyPr>
          <a:lstStyle/>
          <a:p>
            <a:endParaRPr lang="nl-NL" sz="280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36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F9B4EA9-C071-4E49-B62F-E5A4B269A059}"/>
              </a:ext>
            </a:extLst>
          </p:cNvPr>
          <p:cNvSpPr/>
          <p:nvPr/>
        </p:nvSpPr>
        <p:spPr>
          <a:xfrm>
            <a:off x="790503" y="837141"/>
            <a:ext cx="11401498" cy="769441"/>
          </a:xfrm>
          <a:prstGeom prst="rect">
            <a:avLst/>
          </a:prstGeom>
        </p:spPr>
        <p:txBody>
          <a:bodyPr wrap="square">
            <a:spAutoFit/>
          </a:bodyPr>
          <a:lstStyle/>
          <a:p>
            <a:r>
              <a:rPr lang="nl-NL" sz="4400" b="1" dirty="0">
                <a:solidFill>
                  <a:schemeClr val="accent3">
                    <a:lumMod val="50000"/>
                  </a:schemeClr>
                </a:solidFill>
              </a:rPr>
              <a:t>De Omgevingswet</a:t>
            </a:r>
          </a:p>
        </p:txBody>
      </p:sp>
      <p:sp>
        <p:nvSpPr>
          <p:cNvPr id="9" name="Rechthoek 8">
            <a:extLst>
              <a:ext uri="{FF2B5EF4-FFF2-40B4-BE49-F238E27FC236}">
                <a16:creationId xmlns:a16="http://schemas.microsoft.com/office/drawing/2014/main" id="{7B003E47-F89F-45F3-AE46-00B9437A0F6D}"/>
              </a:ext>
            </a:extLst>
          </p:cNvPr>
          <p:cNvSpPr/>
          <p:nvPr/>
        </p:nvSpPr>
        <p:spPr>
          <a:xfrm>
            <a:off x="854698" y="1696392"/>
            <a:ext cx="7755250" cy="646331"/>
          </a:xfrm>
          <a:prstGeom prst="rect">
            <a:avLst/>
          </a:prstGeom>
        </p:spPr>
        <p:txBody>
          <a:bodyPr wrap="square">
            <a:spAutoFit/>
          </a:bodyPr>
          <a:lstStyle/>
          <a:p>
            <a:r>
              <a:rPr lang="nl-NL" dirty="0"/>
              <a:t>Voor gemeenten is het belangrijk om nu al anders te werken. </a:t>
            </a:r>
          </a:p>
          <a:p>
            <a:r>
              <a:rPr lang="nl-NL" dirty="0"/>
              <a:t>De Omgevingswet bestaat grofweg uit drie elementen:</a:t>
            </a:r>
          </a:p>
        </p:txBody>
      </p:sp>
      <p:sp>
        <p:nvSpPr>
          <p:cNvPr id="11" name="Rechthoek 10">
            <a:extLst>
              <a:ext uri="{FF2B5EF4-FFF2-40B4-BE49-F238E27FC236}">
                <a16:creationId xmlns:a16="http://schemas.microsoft.com/office/drawing/2014/main" id="{BFE5CD43-C91D-401C-9044-9904768FD0FF}"/>
              </a:ext>
            </a:extLst>
          </p:cNvPr>
          <p:cNvSpPr/>
          <p:nvPr/>
        </p:nvSpPr>
        <p:spPr>
          <a:xfrm rot="982351">
            <a:off x="1628676" y="3472999"/>
            <a:ext cx="2947386" cy="1077218"/>
          </a:xfrm>
          <a:prstGeom prst="rect">
            <a:avLst/>
          </a:prstGeom>
          <a:noFill/>
        </p:spPr>
        <p:txBody>
          <a:bodyPr wrap="square" lIns="91440" tIns="45720" rIns="91440" bIns="45720">
            <a:spAutoFit/>
          </a:bodyPr>
          <a:lstStyle/>
          <a:p>
            <a:pPr algn="ctr"/>
            <a:r>
              <a:rPr lang="nl-NL" sz="3200" b="0" cap="none" spc="0" dirty="0">
                <a:ln w="0"/>
                <a:solidFill>
                  <a:schemeClr val="accent3">
                    <a:lumMod val="60000"/>
                    <a:lumOff val="40000"/>
                  </a:schemeClr>
                </a:solidFill>
                <a:effectLst>
                  <a:reflection blurRad="6350" stA="53000" endA="300" endPos="35500" dir="5400000" sy="-90000" algn="bl" rotWithShape="0"/>
                </a:effectLst>
              </a:rPr>
              <a:t>Samenvoeging van 26 wetten</a:t>
            </a:r>
          </a:p>
        </p:txBody>
      </p:sp>
      <p:sp>
        <p:nvSpPr>
          <p:cNvPr id="19" name="Rechthoek 18">
            <a:extLst>
              <a:ext uri="{FF2B5EF4-FFF2-40B4-BE49-F238E27FC236}">
                <a16:creationId xmlns:a16="http://schemas.microsoft.com/office/drawing/2014/main" id="{9DF0EFE3-78C1-4BAB-9639-6217A8EC875C}"/>
              </a:ext>
            </a:extLst>
          </p:cNvPr>
          <p:cNvSpPr/>
          <p:nvPr/>
        </p:nvSpPr>
        <p:spPr>
          <a:xfrm rot="21299998">
            <a:off x="861436" y="5126223"/>
            <a:ext cx="5623078" cy="400110"/>
          </a:xfrm>
          <a:prstGeom prst="rect">
            <a:avLst/>
          </a:prstGeom>
        </p:spPr>
        <p:txBody>
          <a:bodyPr wrap="none">
            <a:spAutoFit/>
          </a:bodyPr>
          <a:lstStyle/>
          <a:p>
            <a:r>
              <a:rPr lang="nl-NL" sz="2000" b="1" dirty="0">
                <a:solidFill>
                  <a:schemeClr val="accent3">
                    <a:lumMod val="60000"/>
                    <a:lumOff val="40000"/>
                  </a:schemeClr>
                </a:solidFill>
              </a:rPr>
              <a:t>Sneller, eenvoudiger en meer ruimte voor initiatief.</a:t>
            </a:r>
          </a:p>
        </p:txBody>
      </p:sp>
      <p:pic>
        <p:nvPicPr>
          <p:cNvPr id="2" name="Picture 2" descr="180003-28 Visual website_Wet">
            <a:extLst>
              <a:ext uri="{FF2B5EF4-FFF2-40B4-BE49-F238E27FC236}">
                <a16:creationId xmlns:a16="http://schemas.microsoft.com/office/drawing/2014/main" id="{3C11E610-D2C2-57F3-C92F-5C0245842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168" y="2846391"/>
            <a:ext cx="3481330" cy="348133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97DD4BB6-C67C-056C-230A-F621A6A00D89}"/>
              </a:ext>
            </a:extLst>
          </p:cNvPr>
          <p:cNvSpPr txBox="1"/>
          <p:nvPr/>
        </p:nvSpPr>
        <p:spPr>
          <a:xfrm rot="21060146">
            <a:off x="4566189" y="2306806"/>
            <a:ext cx="6097836" cy="523220"/>
          </a:xfrm>
          <a:prstGeom prst="rect">
            <a:avLst/>
          </a:prstGeom>
          <a:noFill/>
        </p:spPr>
        <p:txBody>
          <a:bodyPr wrap="square">
            <a:spAutoFit/>
          </a:bodyPr>
          <a:lstStyle/>
          <a:p>
            <a:r>
              <a:rPr lang="nl-NL" sz="2800" b="1" dirty="0">
                <a:solidFill>
                  <a:schemeClr val="accent3">
                    <a:lumMod val="50000"/>
                  </a:schemeClr>
                </a:solidFill>
              </a:rPr>
              <a:t>gaat in op </a:t>
            </a:r>
            <a:r>
              <a:rPr lang="nl-NL" sz="2800" b="1" dirty="0">
                <a:solidFill>
                  <a:schemeClr val="accent3">
                    <a:lumMod val="50000"/>
                  </a:schemeClr>
                </a:solidFill>
                <a:highlight>
                  <a:srgbClr val="FFFF00"/>
                </a:highlight>
              </a:rPr>
              <a:t>1 januari 2023</a:t>
            </a:r>
            <a:endParaRPr lang="nl-NL" sz="2800" dirty="0"/>
          </a:p>
        </p:txBody>
      </p:sp>
    </p:spTree>
    <p:extLst>
      <p:ext uri="{BB962C8B-B14F-4D97-AF65-F5344CB8AC3E}">
        <p14:creationId xmlns:p14="http://schemas.microsoft.com/office/powerpoint/2010/main" val="2717754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De winst van de Omgevingswet voor de burger">
            <a:hlinkClick r:id="" action="ppaction://media"/>
            <a:extLst>
              <a:ext uri="{FF2B5EF4-FFF2-40B4-BE49-F238E27FC236}">
                <a16:creationId xmlns:a16="http://schemas.microsoft.com/office/drawing/2014/main" id="{2BB3ECBB-4466-C707-B83B-2D63230BACBC}"/>
              </a:ext>
            </a:extLst>
          </p:cNvPr>
          <p:cNvPicPr>
            <a:picLocks noRot="1" noChangeAspect="1"/>
          </p:cNvPicPr>
          <p:nvPr>
            <a:videoFile r:link="rId1"/>
          </p:nvPr>
        </p:nvPicPr>
        <p:blipFill>
          <a:blip r:embed="rId3"/>
          <a:stretch>
            <a:fillRect/>
          </a:stretch>
        </p:blipFill>
        <p:spPr>
          <a:xfrm>
            <a:off x="1211855" y="849599"/>
            <a:ext cx="9628743" cy="5440240"/>
          </a:xfrm>
          <a:prstGeom prst="rect">
            <a:avLst/>
          </a:prstGeom>
        </p:spPr>
      </p:pic>
    </p:spTree>
    <p:extLst>
      <p:ext uri="{BB962C8B-B14F-4D97-AF65-F5344CB8AC3E}">
        <p14:creationId xmlns:p14="http://schemas.microsoft.com/office/powerpoint/2010/main" val="302688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2054">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CB2C12B-7203-B4B0-ACB1-C2B10BCACCFD}"/>
              </a:ext>
            </a:extLst>
          </p:cNvPr>
          <p:cNvSpPr>
            <a:spLocks noGrp="1"/>
          </p:cNvSpPr>
          <p:nvPr>
            <p:ph type="title"/>
          </p:nvPr>
        </p:nvSpPr>
        <p:spPr>
          <a:xfrm>
            <a:off x="572493" y="238539"/>
            <a:ext cx="11047013" cy="1434415"/>
          </a:xfrm>
        </p:spPr>
        <p:txBody>
          <a:bodyPr vert="horz" lIns="91440" tIns="45720" rIns="91440" bIns="45720" rtlCol="0" anchor="b">
            <a:normAutofit/>
          </a:bodyPr>
          <a:lstStyle/>
          <a:p>
            <a:r>
              <a:rPr lang="en-US" sz="5400" dirty="0"/>
              <a:t>Opdracht</a:t>
            </a:r>
          </a:p>
        </p:txBody>
      </p:sp>
      <p:sp>
        <p:nvSpPr>
          <p:cNvPr id="2053"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etenschappelijk onderzoek - Hoogspecialistisch Centrum voor Hersenletsel  en Neuropsychiatrie GGZ Oost Brabant | NAH | hersenletsel revalidatie,  hersenletsel zorginstelling Brabant, nah zorg, nah revalidatie, nah  zorginstelling Brabant | Boekel | NAH">
            <a:extLst>
              <a:ext uri="{FF2B5EF4-FFF2-40B4-BE49-F238E27FC236}">
                <a16:creationId xmlns:a16="http://schemas.microsoft.com/office/drawing/2014/main" id="{86E9A52E-8977-E818-D2D6-2CAB414A10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41" r="1" b="1"/>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07F5226A-A0F9-E0AD-C4A4-91B925294EE5}"/>
              </a:ext>
            </a:extLst>
          </p:cNvPr>
          <p:cNvSpPr txBox="1"/>
          <p:nvPr/>
        </p:nvSpPr>
        <p:spPr>
          <a:xfrm>
            <a:off x="4905955" y="2071316"/>
            <a:ext cx="6713552" cy="4114800"/>
          </a:xfrm>
          <a:prstGeom prst="rect">
            <a:avLst/>
          </a:prstGeom>
        </p:spPr>
        <p:txBody>
          <a:bodyPr vert="horz" lIns="91440" tIns="45720" rIns="91440" bIns="45720" rtlCol="0" anchor="t">
            <a:normAutofit/>
          </a:bodyPr>
          <a:lstStyle/>
          <a:p>
            <a:pPr>
              <a:lnSpc>
                <a:spcPct val="90000"/>
              </a:lnSpc>
              <a:spcAft>
                <a:spcPts val="600"/>
              </a:spcAft>
            </a:pPr>
            <a:r>
              <a:rPr lang="en-US" sz="2000" b="1" dirty="0" err="1"/>
              <a:t>Onderzoek</a:t>
            </a:r>
            <a:r>
              <a:rPr lang="en-US" sz="2000" b="1" dirty="0"/>
              <a:t> alle </a:t>
            </a:r>
            <a:r>
              <a:rPr lang="en-US" sz="2000" b="1" dirty="0" err="1"/>
              <a:t>drie</a:t>
            </a:r>
            <a:r>
              <a:rPr lang="en-US" sz="2000" b="1" dirty="0"/>
              <a:t> </a:t>
            </a:r>
            <a:r>
              <a:rPr lang="en-US" sz="2000" b="1" dirty="0" err="1"/>
              <a:t>een</a:t>
            </a:r>
            <a:r>
              <a:rPr lang="en-US" sz="2000" b="1" dirty="0"/>
              <a:t> </a:t>
            </a:r>
            <a:r>
              <a:rPr lang="en-US" sz="2000" b="1" dirty="0" err="1"/>
              <a:t>onderdeel</a:t>
            </a:r>
            <a:r>
              <a:rPr lang="en-US" sz="2000" b="1" dirty="0"/>
              <a:t> van de </a:t>
            </a:r>
            <a:r>
              <a:rPr lang="en-US" sz="2000" b="1" dirty="0" err="1"/>
              <a:t>Omgevingswet</a:t>
            </a:r>
            <a:r>
              <a:rPr lang="en-US" sz="2000" b="1" dirty="0"/>
              <a:t> </a:t>
            </a:r>
            <a:r>
              <a:rPr lang="en-US" sz="2000" b="1" dirty="0" err="1"/>
              <a:t>zodat</a:t>
            </a:r>
            <a:r>
              <a:rPr lang="en-US" sz="2000" b="1" dirty="0"/>
              <a:t> je </a:t>
            </a:r>
            <a:r>
              <a:rPr lang="en-US" sz="2000" b="1" dirty="0" err="1"/>
              <a:t>ons</a:t>
            </a:r>
            <a:r>
              <a:rPr lang="en-US" sz="2000" b="1" dirty="0"/>
              <a:t> </a:t>
            </a:r>
            <a:r>
              <a:rPr lang="en-US" sz="2000" b="1" dirty="0" err="1"/>
              <a:t>dadelijk</a:t>
            </a:r>
            <a:r>
              <a:rPr lang="en-US" sz="2000" b="1" dirty="0"/>
              <a:t> </a:t>
            </a:r>
            <a:r>
              <a:rPr lang="en-US" sz="2000" b="1" dirty="0" err="1"/>
              <a:t>dit</a:t>
            </a:r>
            <a:r>
              <a:rPr lang="en-US" sz="2000" b="1" dirty="0"/>
              <a:t> </a:t>
            </a:r>
            <a:r>
              <a:rPr lang="en-US" sz="2000" b="1" dirty="0" err="1"/>
              <a:t>onderdeel</a:t>
            </a:r>
            <a:r>
              <a:rPr lang="en-US" sz="2000" b="1" dirty="0"/>
              <a:t> </a:t>
            </a:r>
            <a:r>
              <a:rPr lang="en-US" sz="2000" b="1" dirty="0" err="1"/>
              <a:t>kunt</a:t>
            </a:r>
            <a:r>
              <a:rPr lang="en-US" sz="2000" b="1" dirty="0"/>
              <a:t> </a:t>
            </a:r>
            <a:r>
              <a:rPr lang="en-US" sz="2000" b="1" dirty="0" err="1"/>
              <a:t>uitleggen</a:t>
            </a:r>
            <a:r>
              <a:rPr lang="en-US" sz="2000" b="1" dirty="0"/>
              <a:t>. </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Maak </a:t>
            </a:r>
            <a:r>
              <a:rPr lang="en-US" sz="2000" dirty="0" err="1"/>
              <a:t>een</a:t>
            </a:r>
            <a:r>
              <a:rPr lang="en-US" sz="2000" dirty="0"/>
              <a:t> </a:t>
            </a:r>
            <a:r>
              <a:rPr lang="en-US" sz="2000" dirty="0" err="1"/>
              <a:t>korte</a:t>
            </a:r>
            <a:r>
              <a:rPr lang="en-US" sz="2000" dirty="0"/>
              <a:t> </a:t>
            </a:r>
            <a:r>
              <a:rPr lang="en-US" sz="2000" dirty="0" err="1"/>
              <a:t>presentatie</a:t>
            </a:r>
            <a:r>
              <a:rPr lang="en-US" sz="2000" dirty="0"/>
              <a:t> met </a:t>
            </a:r>
            <a:r>
              <a:rPr lang="en-US" sz="2000" dirty="0" err="1"/>
              <a:t>minimaal</a:t>
            </a:r>
            <a:r>
              <a:rPr lang="en-US" sz="2000" dirty="0"/>
              <a:t> 4 slides met je </a:t>
            </a:r>
            <a:r>
              <a:rPr lang="en-US" sz="2000" dirty="0" err="1"/>
              <a:t>uitleg</a:t>
            </a:r>
            <a:r>
              <a:rPr lang="en-US" sz="2000" dirty="0"/>
              <a:t>. </a:t>
            </a:r>
          </a:p>
          <a:p>
            <a:pPr marL="342900" indent="-228600">
              <a:lnSpc>
                <a:spcPct val="90000"/>
              </a:lnSpc>
              <a:spcAft>
                <a:spcPts val="600"/>
              </a:spcAft>
              <a:buFont typeface="Arial" panose="020B0604020202020204" pitchFamily="34" charset="0"/>
              <a:buChar char="•"/>
            </a:pPr>
            <a:r>
              <a:rPr lang="en-US" sz="2000" dirty="0"/>
              <a:t>Wat </a:t>
            </a:r>
            <a:r>
              <a:rPr lang="en-US" sz="2000" dirty="0" err="1"/>
              <a:t>houd</a:t>
            </a:r>
            <a:r>
              <a:rPr lang="en-US" sz="2000" dirty="0"/>
              <a:t> het </a:t>
            </a:r>
            <a:r>
              <a:rPr lang="en-US" sz="2000" dirty="0" err="1"/>
              <a:t>onderdeel</a:t>
            </a:r>
            <a:r>
              <a:rPr lang="en-US" sz="2000" dirty="0"/>
              <a:t> in?</a:t>
            </a:r>
          </a:p>
          <a:p>
            <a:pPr marL="342900" indent="-228600">
              <a:lnSpc>
                <a:spcPct val="90000"/>
              </a:lnSpc>
              <a:spcAft>
                <a:spcPts val="600"/>
              </a:spcAft>
              <a:buFont typeface="Arial" panose="020B0604020202020204" pitchFamily="34" charset="0"/>
              <a:buChar char="•"/>
            </a:pPr>
            <a:r>
              <a:rPr lang="en-US" sz="2000" dirty="0"/>
              <a:t>Hoe </a:t>
            </a:r>
            <a:r>
              <a:rPr lang="en-US" sz="2000" dirty="0" err="1"/>
              <a:t>werkt</a:t>
            </a:r>
            <a:r>
              <a:rPr lang="en-US" sz="2000" dirty="0"/>
              <a:t> het?</a:t>
            </a:r>
          </a:p>
          <a:p>
            <a:pPr marL="342900" indent="-228600">
              <a:lnSpc>
                <a:spcPct val="90000"/>
              </a:lnSpc>
              <a:spcAft>
                <a:spcPts val="600"/>
              </a:spcAft>
              <a:buFont typeface="Arial" panose="020B0604020202020204" pitchFamily="34" charset="0"/>
              <a:buChar char="•"/>
            </a:pPr>
            <a:r>
              <a:rPr lang="en-US" sz="2000" dirty="0"/>
              <a:t>Wat is het </a:t>
            </a:r>
            <a:r>
              <a:rPr lang="en-US" sz="2000" dirty="0" err="1"/>
              <a:t>voordeel</a:t>
            </a:r>
            <a:r>
              <a:rPr lang="en-US" sz="2000" dirty="0"/>
              <a:t> </a:t>
            </a:r>
            <a:r>
              <a:rPr lang="en-US" sz="2000" dirty="0" err="1"/>
              <a:t>hiervan</a:t>
            </a:r>
            <a:r>
              <a:rPr lang="en-US" sz="2000" dirty="0"/>
              <a:t>?</a:t>
            </a:r>
          </a:p>
          <a:p>
            <a:pPr marL="342900" indent="-228600">
              <a:lnSpc>
                <a:spcPct val="90000"/>
              </a:lnSpc>
              <a:spcAft>
                <a:spcPts val="600"/>
              </a:spcAft>
              <a:buFont typeface="Arial" panose="020B0604020202020204" pitchFamily="34" charset="0"/>
              <a:buChar char="•"/>
            </a:pPr>
            <a:r>
              <a:rPr lang="en-US" sz="2000" dirty="0"/>
              <a:t>Hoe </a:t>
            </a:r>
            <a:r>
              <a:rPr lang="en-US" sz="2000" dirty="0" err="1"/>
              <a:t>heeft</a:t>
            </a:r>
            <a:r>
              <a:rPr lang="en-US" sz="2000" dirty="0"/>
              <a:t> </a:t>
            </a:r>
            <a:r>
              <a:rPr lang="en-US" sz="2000" dirty="0" err="1"/>
              <a:t>dit</a:t>
            </a:r>
            <a:r>
              <a:rPr lang="en-US" sz="2000" dirty="0"/>
              <a:t> effect op je </a:t>
            </a:r>
            <a:r>
              <a:rPr lang="en-US" sz="2000" dirty="0" err="1"/>
              <a:t>toekomstige</a:t>
            </a:r>
            <a:r>
              <a:rPr lang="en-US" sz="2000" dirty="0"/>
              <a:t> </a:t>
            </a:r>
            <a:r>
              <a:rPr lang="en-US" sz="2000" dirty="0" err="1"/>
              <a:t>werk</a:t>
            </a:r>
            <a:r>
              <a:rPr lang="en-US" sz="2000" dirty="0"/>
              <a:t> </a:t>
            </a:r>
            <a:r>
              <a:rPr lang="en-US" sz="2000" dirty="0" err="1"/>
              <a:t>als</a:t>
            </a:r>
            <a:r>
              <a:rPr lang="en-US" sz="2000" dirty="0"/>
              <a:t> ADL? </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err="1"/>
              <a:t>Zoek</a:t>
            </a:r>
            <a:r>
              <a:rPr lang="en-US" sz="2000" dirty="0"/>
              <a:t> je info op </a:t>
            </a:r>
            <a:r>
              <a:rPr lang="en-US" sz="2000" dirty="0" err="1"/>
              <a:t>bv</a:t>
            </a:r>
            <a:r>
              <a:rPr lang="en-US" sz="2000" dirty="0"/>
              <a:t>. </a:t>
            </a:r>
            <a:r>
              <a:rPr lang="en-US" sz="2000" dirty="0" err="1"/>
              <a:t>deze</a:t>
            </a:r>
            <a:r>
              <a:rPr lang="en-US" sz="2000" dirty="0"/>
              <a:t> site: </a:t>
            </a:r>
            <a:r>
              <a:rPr lang="en-US" sz="2000" dirty="0">
                <a:hlinkClick r:id="rId3"/>
              </a:rPr>
              <a:t>https://aandeslagmetdeomgevingswet.nl/</a:t>
            </a:r>
            <a:r>
              <a:rPr lang="en-US" sz="2000" dirty="0"/>
              <a:t>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066239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C42F4B-D7D6-A14E-00C1-5B53E9037A76}"/>
              </a:ext>
            </a:extLst>
          </p:cNvPr>
          <p:cNvSpPr>
            <a:spLocks noGrp="1"/>
          </p:cNvSpPr>
          <p:nvPr>
            <p:ph type="title"/>
          </p:nvPr>
        </p:nvSpPr>
        <p:spPr/>
        <p:txBody>
          <a:bodyPr/>
          <a:lstStyle/>
          <a:p>
            <a:r>
              <a:rPr lang="nl-NL" b="1" dirty="0">
                <a:solidFill>
                  <a:schemeClr val="accent6"/>
                </a:solidFill>
              </a:rPr>
              <a:t>1) Wet</a:t>
            </a:r>
            <a:endParaRPr lang="nl-NL" dirty="0"/>
          </a:p>
        </p:txBody>
      </p:sp>
      <p:sp>
        <p:nvSpPr>
          <p:cNvPr id="3" name="Rechthoek 2">
            <a:extLst>
              <a:ext uri="{FF2B5EF4-FFF2-40B4-BE49-F238E27FC236}">
                <a16:creationId xmlns:a16="http://schemas.microsoft.com/office/drawing/2014/main" id="{F0C10FDB-B73E-57E7-F21A-019ACAC58376}"/>
              </a:ext>
            </a:extLst>
          </p:cNvPr>
          <p:cNvSpPr/>
          <p:nvPr/>
        </p:nvSpPr>
        <p:spPr>
          <a:xfrm>
            <a:off x="1366092" y="1778796"/>
            <a:ext cx="6096000" cy="1200329"/>
          </a:xfrm>
          <a:prstGeom prst="rect">
            <a:avLst/>
          </a:prstGeom>
        </p:spPr>
        <p:txBody>
          <a:bodyPr>
            <a:spAutoFit/>
          </a:bodyPr>
          <a:lstStyle/>
          <a:p>
            <a:r>
              <a:rPr lang="nl-NL" sz="2400" dirty="0"/>
              <a:t>De Omgevingswet biedt bestuurs­lagen diverse instrumenten om de fysieke leefomgeving en de activiteiten daarin te reguleren.</a:t>
            </a:r>
          </a:p>
        </p:txBody>
      </p:sp>
      <p:sp>
        <p:nvSpPr>
          <p:cNvPr id="4" name="Pijl: omlaag 3">
            <a:extLst>
              <a:ext uri="{FF2B5EF4-FFF2-40B4-BE49-F238E27FC236}">
                <a16:creationId xmlns:a16="http://schemas.microsoft.com/office/drawing/2014/main" id="{4519D50F-770D-573F-25D6-8237637D8CC7}"/>
              </a:ext>
            </a:extLst>
          </p:cNvPr>
          <p:cNvSpPr/>
          <p:nvPr/>
        </p:nvSpPr>
        <p:spPr>
          <a:xfrm>
            <a:off x="4624730" y="3429000"/>
            <a:ext cx="292964" cy="1287262"/>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450A16C2-3A38-8767-2D5C-7803229CC148}"/>
              </a:ext>
            </a:extLst>
          </p:cNvPr>
          <p:cNvSpPr/>
          <p:nvPr/>
        </p:nvSpPr>
        <p:spPr>
          <a:xfrm>
            <a:off x="1836114" y="5034506"/>
            <a:ext cx="5625978" cy="1200329"/>
          </a:xfrm>
          <a:prstGeom prst="rect">
            <a:avLst/>
          </a:prstGeom>
        </p:spPr>
        <p:txBody>
          <a:bodyPr wrap="square">
            <a:spAutoFit/>
          </a:bodyPr>
          <a:lstStyle/>
          <a:p>
            <a:r>
              <a:rPr lang="nl-NL" sz="2400" b="1" dirty="0">
                <a:solidFill>
                  <a:schemeClr val="accent3">
                    <a:lumMod val="60000"/>
                    <a:lumOff val="40000"/>
                  </a:schemeClr>
                </a:solidFill>
              </a:rPr>
              <a:t>De fysieke leefomgeving is een breed begrip. Het omvat onderwerpen als ruimte, milieu, verkeer, natuur en water. </a:t>
            </a:r>
          </a:p>
        </p:txBody>
      </p:sp>
      <p:pic>
        <p:nvPicPr>
          <p:cNvPr id="6" name="Picture 2" descr="180003-28 Visual website_Wet">
            <a:extLst>
              <a:ext uri="{FF2B5EF4-FFF2-40B4-BE49-F238E27FC236}">
                <a16:creationId xmlns:a16="http://schemas.microsoft.com/office/drawing/2014/main" id="{602705E6-B526-06CE-E042-C7D87DE2B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909" y="2153341"/>
            <a:ext cx="3481330" cy="3481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340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2441F72-7FA9-44FA-931A-AFB72736B386}"/>
              </a:ext>
            </a:extLst>
          </p:cNvPr>
          <p:cNvSpPr txBox="1"/>
          <p:nvPr/>
        </p:nvSpPr>
        <p:spPr>
          <a:xfrm>
            <a:off x="1028700" y="1157941"/>
            <a:ext cx="6400800" cy="523220"/>
          </a:xfrm>
          <a:prstGeom prst="rect">
            <a:avLst/>
          </a:prstGeom>
          <a:noFill/>
        </p:spPr>
        <p:txBody>
          <a:bodyPr wrap="square" rtlCol="0">
            <a:spAutoFit/>
          </a:bodyPr>
          <a:lstStyle/>
          <a:p>
            <a:r>
              <a:rPr lang="nl-NL" sz="2800" b="1" dirty="0">
                <a:solidFill>
                  <a:schemeClr val="accent6"/>
                </a:solidFill>
              </a:rPr>
              <a:t>Opstart</a:t>
            </a:r>
            <a:r>
              <a:rPr lang="nl-NL" dirty="0"/>
              <a:t> </a:t>
            </a:r>
          </a:p>
        </p:txBody>
      </p:sp>
      <p:sp>
        <p:nvSpPr>
          <p:cNvPr id="4" name="Rechthoek 3">
            <a:extLst>
              <a:ext uri="{FF2B5EF4-FFF2-40B4-BE49-F238E27FC236}">
                <a16:creationId xmlns:a16="http://schemas.microsoft.com/office/drawing/2014/main" id="{4CE55F1A-0511-4BF7-886B-C700C8A0F7FA}"/>
              </a:ext>
            </a:extLst>
          </p:cNvPr>
          <p:cNvSpPr/>
          <p:nvPr/>
        </p:nvSpPr>
        <p:spPr>
          <a:xfrm>
            <a:off x="2426494" y="954643"/>
            <a:ext cx="2595561" cy="1036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Kristen ITC" panose="03050502040202030202" pitchFamily="66" charset="0"/>
              </a:rPr>
              <a:t>Hoe gaat het?</a:t>
            </a:r>
          </a:p>
        </p:txBody>
      </p:sp>
      <p:sp>
        <p:nvSpPr>
          <p:cNvPr id="5" name="Ovaal 4">
            <a:extLst>
              <a:ext uri="{FF2B5EF4-FFF2-40B4-BE49-F238E27FC236}">
                <a16:creationId xmlns:a16="http://schemas.microsoft.com/office/drawing/2014/main" id="{651B940D-D268-494C-9A80-E8955BC16D34}"/>
              </a:ext>
            </a:extLst>
          </p:cNvPr>
          <p:cNvSpPr/>
          <p:nvPr/>
        </p:nvSpPr>
        <p:spPr>
          <a:xfrm rot="1116188">
            <a:off x="7390210" y="332303"/>
            <a:ext cx="3781425" cy="2981325"/>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solidFill>
                  <a:schemeClr val="accent6"/>
                </a:solidFill>
              </a:rPr>
              <a:t>Wat gaan we doen in de lessen stad en wijk</a:t>
            </a:r>
            <a:r>
              <a:rPr lang="nl-NL" dirty="0">
                <a:solidFill>
                  <a:schemeClr val="accent6"/>
                </a:solidFill>
              </a:rPr>
              <a:t>?</a:t>
            </a:r>
          </a:p>
        </p:txBody>
      </p:sp>
      <p:sp>
        <p:nvSpPr>
          <p:cNvPr id="6" name="Hart 5">
            <a:extLst>
              <a:ext uri="{FF2B5EF4-FFF2-40B4-BE49-F238E27FC236}">
                <a16:creationId xmlns:a16="http://schemas.microsoft.com/office/drawing/2014/main" id="{C6EFB6B5-928D-40AC-B434-2F3FCFED0AD3}"/>
              </a:ext>
            </a:extLst>
          </p:cNvPr>
          <p:cNvSpPr/>
          <p:nvPr/>
        </p:nvSpPr>
        <p:spPr>
          <a:xfrm>
            <a:off x="5219700" y="3789878"/>
            <a:ext cx="2457450" cy="24193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t>Op pad</a:t>
            </a:r>
          </a:p>
        </p:txBody>
      </p:sp>
      <p:sp>
        <p:nvSpPr>
          <p:cNvPr id="7" name="Bliksemflits 6">
            <a:extLst>
              <a:ext uri="{FF2B5EF4-FFF2-40B4-BE49-F238E27FC236}">
                <a16:creationId xmlns:a16="http://schemas.microsoft.com/office/drawing/2014/main" id="{D5354C52-24A3-4F73-AA4F-33A06AB71EDA}"/>
              </a:ext>
            </a:extLst>
          </p:cNvPr>
          <p:cNvSpPr/>
          <p:nvPr/>
        </p:nvSpPr>
        <p:spPr>
          <a:xfrm>
            <a:off x="1075551" y="3864886"/>
            <a:ext cx="3831575" cy="2562225"/>
          </a:xfrm>
          <a:prstGeom prst="lightningBol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i="1" dirty="0"/>
              <a:t>Vie</a:t>
            </a:r>
            <a:r>
              <a:rPr lang="nl-NL" dirty="0"/>
              <a:t>r uur les .. </a:t>
            </a:r>
          </a:p>
        </p:txBody>
      </p:sp>
      <p:sp>
        <p:nvSpPr>
          <p:cNvPr id="8" name="Pijl: links/rechts 7">
            <a:extLst>
              <a:ext uri="{FF2B5EF4-FFF2-40B4-BE49-F238E27FC236}">
                <a16:creationId xmlns:a16="http://schemas.microsoft.com/office/drawing/2014/main" id="{22BCC29D-C3DD-4AAA-877B-CA0306D2FA85}"/>
              </a:ext>
            </a:extLst>
          </p:cNvPr>
          <p:cNvSpPr/>
          <p:nvPr/>
        </p:nvSpPr>
        <p:spPr>
          <a:xfrm>
            <a:off x="1162050" y="2440453"/>
            <a:ext cx="4855707" cy="923925"/>
          </a:xfrm>
          <a:prstGeom prst="lef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Koppeling IBS en stad en wijk</a:t>
            </a:r>
          </a:p>
        </p:txBody>
      </p:sp>
      <p:sp>
        <p:nvSpPr>
          <p:cNvPr id="9" name="Bijschrift: pijl-links 8">
            <a:extLst>
              <a:ext uri="{FF2B5EF4-FFF2-40B4-BE49-F238E27FC236}">
                <a16:creationId xmlns:a16="http://schemas.microsoft.com/office/drawing/2014/main" id="{E876462A-8166-4143-B14E-F11F5C5AEF99}"/>
              </a:ext>
            </a:extLst>
          </p:cNvPr>
          <p:cNvSpPr/>
          <p:nvPr/>
        </p:nvSpPr>
        <p:spPr>
          <a:xfrm>
            <a:off x="8991600" y="4192072"/>
            <a:ext cx="2457450" cy="2333625"/>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nl-NL" dirty="0"/>
              <a:t>De Buurttuin ; hoe gaan we verder?! </a:t>
            </a:r>
          </a:p>
        </p:txBody>
      </p:sp>
    </p:spTree>
    <p:extLst>
      <p:ext uri="{BB962C8B-B14F-4D97-AF65-F5344CB8AC3E}">
        <p14:creationId xmlns:p14="http://schemas.microsoft.com/office/powerpoint/2010/main" val="25414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A4E26C5-B87C-4073-A9D7-7D3514D6FE70}"/>
              </a:ext>
            </a:extLst>
          </p:cNvPr>
          <p:cNvPicPr>
            <a:picLocks noChangeAspect="1"/>
          </p:cNvPicPr>
          <p:nvPr/>
        </p:nvPicPr>
        <p:blipFill>
          <a:blip r:embed="rId2"/>
          <a:stretch>
            <a:fillRect/>
          </a:stretch>
        </p:blipFill>
        <p:spPr>
          <a:xfrm>
            <a:off x="2231397" y="1890946"/>
            <a:ext cx="2696592" cy="2696592"/>
          </a:xfrm>
          <a:prstGeom prst="rect">
            <a:avLst/>
          </a:prstGeom>
        </p:spPr>
      </p:pic>
      <p:sp>
        <p:nvSpPr>
          <p:cNvPr id="3" name="Rechthoek 2">
            <a:extLst>
              <a:ext uri="{FF2B5EF4-FFF2-40B4-BE49-F238E27FC236}">
                <a16:creationId xmlns:a16="http://schemas.microsoft.com/office/drawing/2014/main" id="{1A85A368-C2C8-4D8E-861D-AD4922E508EA}"/>
              </a:ext>
            </a:extLst>
          </p:cNvPr>
          <p:cNvSpPr/>
          <p:nvPr/>
        </p:nvSpPr>
        <p:spPr>
          <a:xfrm>
            <a:off x="5181756" y="1715748"/>
            <a:ext cx="5131293" cy="3046988"/>
          </a:xfrm>
          <a:prstGeom prst="rect">
            <a:avLst/>
          </a:prstGeom>
        </p:spPr>
        <p:txBody>
          <a:bodyPr wrap="square">
            <a:spAutoFit/>
          </a:bodyPr>
          <a:lstStyle/>
          <a:p>
            <a:r>
              <a:rPr lang="nl-NL" sz="3200" dirty="0">
                <a:solidFill>
                  <a:schemeClr val="accent6"/>
                </a:solidFill>
              </a:rPr>
              <a:t>2) </a:t>
            </a:r>
            <a:r>
              <a:rPr lang="nl-NL" sz="3200" b="1" dirty="0">
                <a:solidFill>
                  <a:schemeClr val="accent6"/>
                </a:solidFill>
              </a:rPr>
              <a:t>Het</a:t>
            </a:r>
            <a:r>
              <a:rPr lang="nl-NL" sz="3200" dirty="0">
                <a:solidFill>
                  <a:schemeClr val="accent6"/>
                </a:solidFill>
              </a:rPr>
              <a:t> </a:t>
            </a:r>
            <a:r>
              <a:rPr lang="nl-NL" sz="3200" b="1" dirty="0">
                <a:solidFill>
                  <a:schemeClr val="accent6"/>
                </a:solidFill>
              </a:rPr>
              <a:t>digitale loket </a:t>
            </a:r>
            <a:r>
              <a:rPr lang="nl-NL" sz="3200" dirty="0"/>
              <a:t>waar initiatiefnemers, overheden en belanghebbenden snel kunnen zien wat is toegestaan in de fysieke leefomgeving. </a:t>
            </a:r>
          </a:p>
        </p:txBody>
      </p:sp>
    </p:spTree>
    <p:extLst>
      <p:ext uri="{BB962C8B-B14F-4D97-AF65-F5344CB8AC3E}">
        <p14:creationId xmlns:p14="http://schemas.microsoft.com/office/powerpoint/2010/main" val="3958027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5F7200AD-0ABE-4532-924F-B9B9E8EA711A}"/>
              </a:ext>
            </a:extLst>
          </p:cNvPr>
          <p:cNvSpPr/>
          <p:nvPr/>
        </p:nvSpPr>
        <p:spPr>
          <a:xfrm>
            <a:off x="631598" y="828288"/>
            <a:ext cx="8478174" cy="5201424"/>
          </a:xfrm>
          <a:prstGeom prst="rect">
            <a:avLst/>
          </a:prstGeom>
        </p:spPr>
        <p:txBody>
          <a:bodyPr wrap="square">
            <a:spAutoFit/>
          </a:bodyPr>
          <a:lstStyle/>
          <a:p>
            <a:r>
              <a:rPr lang="nl-NL" sz="3600" b="1" dirty="0">
                <a:solidFill>
                  <a:schemeClr val="accent6"/>
                </a:solidFill>
              </a:rPr>
              <a:t>3) Anders werken: </a:t>
            </a:r>
          </a:p>
          <a:p>
            <a:endParaRPr lang="nl-NL" dirty="0"/>
          </a:p>
          <a:p>
            <a:r>
              <a:rPr lang="nl-NL" sz="2000" b="1" dirty="0"/>
              <a:t>a) Gebiedsgericht werken.</a:t>
            </a:r>
          </a:p>
          <a:p>
            <a:r>
              <a:rPr lang="nl-NL" sz="2000" dirty="0"/>
              <a:t>Sommige maatschappelijke vraagstukken vragen om meer regionale samenwerking tussen overheden. Ook gebiedsgericht werken, vergt goede samenwerking tussen overheden in de regio. </a:t>
            </a:r>
          </a:p>
          <a:p>
            <a:endParaRPr lang="nl-NL" sz="2000" b="1" dirty="0"/>
          </a:p>
          <a:p>
            <a:r>
              <a:rPr lang="nl-NL" sz="2000" b="1" dirty="0"/>
              <a:t>b) Integraal werken.</a:t>
            </a:r>
          </a:p>
          <a:p>
            <a:r>
              <a:rPr lang="nl-NL" sz="2000" dirty="0"/>
              <a:t>Het bijeen brengen van allerlei verschillende onderwerpen, perspectieven en belangen om daar samenhang in te brengen. </a:t>
            </a:r>
          </a:p>
          <a:p>
            <a:endParaRPr lang="nl-NL" sz="2000" dirty="0"/>
          </a:p>
          <a:p>
            <a:r>
              <a:rPr lang="nl-NL" sz="2000" b="1" dirty="0"/>
              <a:t>c) Participatie en samenwerking. </a:t>
            </a:r>
          </a:p>
          <a:p>
            <a:r>
              <a:rPr lang="nl-NL" sz="2000" dirty="0"/>
              <a:t>Een ander samenspel met bewoners, bedrijven en andere belanghebbenden. Zodat goede ideeën meteen op tafel komen, bestuurders betere besluiten kunnen nemen en initiatieven uit de samenleving een plek krijgen.</a:t>
            </a:r>
          </a:p>
          <a:p>
            <a:endParaRPr lang="nl-NL" dirty="0"/>
          </a:p>
        </p:txBody>
      </p:sp>
      <p:pic>
        <p:nvPicPr>
          <p:cNvPr id="4" name="Afbeelding 3">
            <a:extLst>
              <a:ext uri="{FF2B5EF4-FFF2-40B4-BE49-F238E27FC236}">
                <a16:creationId xmlns:a16="http://schemas.microsoft.com/office/drawing/2014/main" id="{64E62A6F-D90B-436F-B427-93DEF4E4B138}"/>
              </a:ext>
            </a:extLst>
          </p:cNvPr>
          <p:cNvPicPr>
            <a:picLocks noChangeAspect="1"/>
          </p:cNvPicPr>
          <p:nvPr/>
        </p:nvPicPr>
        <p:blipFill>
          <a:blip r:embed="rId3"/>
          <a:stretch>
            <a:fillRect/>
          </a:stretch>
        </p:blipFill>
        <p:spPr>
          <a:xfrm>
            <a:off x="8702266" y="165602"/>
            <a:ext cx="3263398" cy="3263398"/>
          </a:xfrm>
          <a:prstGeom prst="rect">
            <a:avLst/>
          </a:prstGeom>
        </p:spPr>
      </p:pic>
      <p:sp>
        <p:nvSpPr>
          <p:cNvPr id="2" name="Rechthoek 1">
            <a:extLst>
              <a:ext uri="{FF2B5EF4-FFF2-40B4-BE49-F238E27FC236}">
                <a16:creationId xmlns:a16="http://schemas.microsoft.com/office/drawing/2014/main" id="{03F5E2DD-AEF6-8217-3FD5-1EF74226CF62}"/>
              </a:ext>
            </a:extLst>
          </p:cNvPr>
          <p:cNvSpPr/>
          <p:nvPr/>
        </p:nvSpPr>
        <p:spPr>
          <a:xfrm>
            <a:off x="7011998" y="5677485"/>
            <a:ext cx="4800161" cy="923330"/>
          </a:xfrm>
          <a:prstGeom prst="rect">
            <a:avLst/>
          </a:prstGeom>
          <a:noFill/>
        </p:spPr>
        <p:txBody>
          <a:bodyPr wrap="none" lIns="91440" tIns="45720" rIns="91440" bIns="45720">
            <a:spAutoFit/>
          </a:bodyPr>
          <a:lstStyle/>
          <a:p>
            <a:pPr algn="ctr"/>
            <a:r>
              <a:rPr lang="nl-NL"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Omgevingstafel </a:t>
            </a:r>
          </a:p>
        </p:txBody>
      </p:sp>
    </p:spTree>
    <p:extLst>
      <p:ext uri="{BB962C8B-B14F-4D97-AF65-F5344CB8AC3E}">
        <p14:creationId xmlns:p14="http://schemas.microsoft.com/office/powerpoint/2010/main" val="3665072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FBBBA51-C8E1-4C45-BEDD-1E411CE3B1A3}"/>
              </a:ext>
            </a:extLst>
          </p:cNvPr>
          <p:cNvSpPr/>
          <p:nvPr/>
        </p:nvSpPr>
        <p:spPr>
          <a:xfrm>
            <a:off x="1138997" y="2129737"/>
            <a:ext cx="86642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1" u="none" strike="noStrike" kern="1200" cap="none" spc="0" normalizeH="0" baseline="0" noProof="0" dirty="0">
                <a:ln>
                  <a:noFill/>
                </a:ln>
                <a:solidFill>
                  <a:srgbClr val="9BBB59"/>
                </a:solidFill>
                <a:effectLst/>
                <a:uLnTx/>
                <a:uFillTx/>
                <a:latin typeface="Gisha" panose="020B0502040204020203" pitchFamily="34" charset="-79"/>
                <a:ea typeface="+mn-ea"/>
                <a:cs typeface="Gisha" panose="020B0502040204020203" pitchFamily="34" charset="-79"/>
              </a:rPr>
              <a:t>Wijkparticipatie? Eerst de buurt, dan de stedenbouwkundigen!</a:t>
            </a:r>
          </a:p>
        </p:txBody>
      </p:sp>
      <p:sp>
        <p:nvSpPr>
          <p:cNvPr id="5" name="Rechthoek 4">
            <a:extLst>
              <a:ext uri="{FF2B5EF4-FFF2-40B4-BE49-F238E27FC236}">
                <a16:creationId xmlns:a16="http://schemas.microsoft.com/office/drawing/2014/main" id="{876F9837-C8F8-48BA-80CF-E22C8AB0BA62}"/>
              </a:ext>
            </a:extLst>
          </p:cNvPr>
          <p:cNvSpPr/>
          <p:nvPr/>
        </p:nvSpPr>
        <p:spPr>
          <a:xfrm>
            <a:off x="1003176" y="2967811"/>
            <a:ext cx="9776365"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‘Participatie is een proces dat bedoeld is om afspraken te maken met iedereen</a:t>
            </a:r>
            <a:r>
              <a:rPr lang="nl-NL" sz="2400" dirty="0">
                <a:solidFill>
                  <a:prstClr val="black"/>
                </a:solidFill>
                <a:latin typeface="Calibri"/>
              </a:rPr>
              <a:t> in de </a:t>
            </a:r>
            <a:r>
              <a:rPr kumimoji="0" lang="nl-NL" sz="2400" b="0" i="0" u="none" strike="noStrike" kern="1200" cap="none" spc="0" normalizeH="0" baseline="0" noProof="0" dirty="0">
                <a:ln>
                  <a:noFill/>
                </a:ln>
                <a:solidFill>
                  <a:prstClr val="black"/>
                </a:solidFill>
                <a:effectLst/>
                <a:uLnTx/>
                <a:uFillTx/>
                <a:latin typeface="Calibri"/>
                <a:ea typeface="+mn-ea"/>
                <a:cs typeface="+mn-cs"/>
              </a:rPr>
              <a:t>omgeving &amp; die rekening houdt met </a:t>
            </a:r>
            <a:r>
              <a:rPr lang="nl-NL" sz="2400" dirty="0">
                <a:solidFill>
                  <a:prstClr val="black"/>
                </a:solidFill>
                <a:latin typeface="Calibri"/>
              </a:rPr>
              <a:t>zoveel </a:t>
            </a:r>
            <a:r>
              <a:rPr kumimoji="0" lang="nl-NL" sz="2400" b="0" i="0" u="none" strike="noStrike" kern="1200" cap="none" spc="0" normalizeH="0" baseline="0" noProof="0" dirty="0">
                <a:ln>
                  <a:noFill/>
                </a:ln>
                <a:solidFill>
                  <a:prstClr val="black"/>
                </a:solidFill>
                <a:effectLst/>
                <a:uLnTx/>
                <a:uFillTx/>
                <a:latin typeface="Calibri"/>
                <a:ea typeface="+mn-ea"/>
                <a:cs typeface="+mn-cs"/>
              </a:rPr>
              <a:t>mogelijk belangen van de verschillende groepen in die omgeving</a:t>
            </a:r>
            <a:r>
              <a:rPr lang="nl-NL" sz="2400" dirty="0">
                <a:solidFill>
                  <a:prstClr val="black"/>
                </a:solidFill>
                <a:latin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Calibri"/>
              </a:rPr>
              <a:t>Minimale trede op de participatieladder voor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Calibri"/>
              </a:rPr>
              <a:t>deze participatieregel = ‘INFORMEREN’.</a:t>
            </a:r>
            <a:endParaRPr kumimoji="0" lang="nl-NL"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hthoek 7">
            <a:extLst>
              <a:ext uri="{FF2B5EF4-FFF2-40B4-BE49-F238E27FC236}">
                <a16:creationId xmlns:a16="http://schemas.microsoft.com/office/drawing/2014/main" id="{75FD25A9-67A3-4E83-B903-6B7B4B46B896}"/>
              </a:ext>
            </a:extLst>
          </p:cNvPr>
          <p:cNvSpPr/>
          <p:nvPr/>
        </p:nvSpPr>
        <p:spPr>
          <a:xfrm>
            <a:off x="1003176" y="799221"/>
            <a:ext cx="10324730" cy="954107"/>
          </a:xfrm>
          <a:prstGeom prst="rect">
            <a:avLst/>
          </a:prstGeom>
        </p:spPr>
        <p:txBody>
          <a:bodyPr wrap="square">
            <a:spAutoFit/>
          </a:bodyPr>
          <a:lstStyle/>
          <a:p>
            <a:r>
              <a:rPr lang="nl-NL" sz="2800" b="1" dirty="0">
                <a:solidFill>
                  <a:schemeClr val="accent3">
                    <a:lumMod val="60000"/>
                    <a:lumOff val="40000"/>
                  </a:schemeClr>
                </a:solidFill>
              </a:rPr>
              <a:t>Participatie is met de Omgevingswet niet vrijblijvend. </a:t>
            </a:r>
          </a:p>
          <a:p>
            <a:r>
              <a:rPr lang="nl-NL" sz="2800" b="1" dirty="0">
                <a:solidFill>
                  <a:schemeClr val="accent3">
                    <a:lumMod val="60000"/>
                    <a:lumOff val="40000"/>
                  </a:schemeClr>
                </a:solidFill>
              </a:rPr>
              <a:t>Wat je moet regelen staat in de wet. Nu belangrijk: </a:t>
            </a:r>
          </a:p>
        </p:txBody>
      </p:sp>
      <p:pic>
        <p:nvPicPr>
          <p:cNvPr id="2050" name="Picture 2" descr="Afbeeldingsresultaat voor wijkparticipatie">
            <a:extLst>
              <a:ext uri="{FF2B5EF4-FFF2-40B4-BE49-F238E27FC236}">
                <a16:creationId xmlns:a16="http://schemas.microsoft.com/office/drawing/2014/main" id="{B68E06D7-5292-4207-A6DC-D493E4DE7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9500" y="4385327"/>
            <a:ext cx="2672410" cy="2276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003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66F7BAE-36B2-BA68-5372-03C2F0789923}"/>
              </a:ext>
            </a:extLst>
          </p:cNvPr>
          <p:cNvSpPr>
            <a:spLocks noGrp="1"/>
          </p:cNvSpPr>
          <p:nvPr>
            <p:ph type="ctrTitle"/>
          </p:nvPr>
        </p:nvSpPr>
        <p:spPr>
          <a:xfrm>
            <a:off x="1524003" y="1999615"/>
            <a:ext cx="9144000" cy="2764028"/>
          </a:xfrm>
        </p:spPr>
        <p:txBody>
          <a:bodyPr anchor="ctr">
            <a:normAutofit/>
          </a:bodyPr>
          <a:lstStyle/>
          <a:p>
            <a:r>
              <a:rPr lang="nl-NL" sz="7200"/>
              <a:t>Wet- en regelgeving</a:t>
            </a:r>
          </a:p>
        </p:txBody>
      </p:sp>
      <p:sp>
        <p:nvSpPr>
          <p:cNvPr id="3" name="Ondertitel 2">
            <a:extLst>
              <a:ext uri="{FF2B5EF4-FFF2-40B4-BE49-F238E27FC236}">
                <a16:creationId xmlns:a16="http://schemas.microsoft.com/office/drawing/2014/main" id="{B305B573-8EC3-BA45-2790-C265921A4669}"/>
              </a:ext>
            </a:extLst>
          </p:cNvPr>
          <p:cNvSpPr>
            <a:spLocks noGrp="1"/>
          </p:cNvSpPr>
          <p:nvPr>
            <p:ph type="subTitle" idx="1"/>
          </p:nvPr>
        </p:nvSpPr>
        <p:spPr>
          <a:xfrm>
            <a:off x="1966912" y="5645150"/>
            <a:ext cx="8258176" cy="631825"/>
          </a:xfrm>
        </p:spPr>
        <p:txBody>
          <a:bodyPr anchor="ctr">
            <a:normAutofit/>
          </a:bodyPr>
          <a:lstStyle/>
          <a:p>
            <a:endParaRPr lang="nl-NL" sz="280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064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815CEAE-E884-40A8-904B-4056D9CB1173}"/>
              </a:ext>
            </a:extLst>
          </p:cNvPr>
          <p:cNvSpPr/>
          <p:nvPr/>
        </p:nvSpPr>
        <p:spPr>
          <a:xfrm>
            <a:off x="1464815" y="1140326"/>
            <a:ext cx="6140570" cy="523220"/>
          </a:xfrm>
          <a:prstGeom prst="rect">
            <a:avLst/>
          </a:prstGeom>
        </p:spPr>
        <p:txBody>
          <a:bodyPr wrap="square">
            <a:spAutoFit/>
          </a:bodyPr>
          <a:lstStyle/>
          <a:p>
            <a:r>
              <a:rPr lang="nl-NL" sz="2800" dirty="0">
                <a:solidFill>
                  <a:schemeClr val="accent1"/>
                </a:solidFill>
              </a:rPr>
              <a:t>Aan de slag </a:t>
            </a:r>
          </a:p>
        </p:txBody>
      </p:sp>
      <p:graphicFrame>
        <p:nvGraphicFramePr>
          <p:cNvPr id="4" name="Tabel 3">
            <a:extLst>
              <a:ext uri="{FF2B5EF4-FFF2-40B4-BE49-F238E27FC236}">
                <a16:creationId xmlns:a16="http://schemas.microsoft.com/office/drawing/2014/main" id="{F7B489C6-D037-4F15-B91D-94CF910CE30F}"/>
              </a:ext>
            </a:extLst>
          </p:cNvPr>
          <p:cNvGraphicFramePr>
            <a:graphicFrameLocks noGrp="1"/>
          </p:cNvGraphicFramePr>
          <p:nvPr/>
        </p:nvGraphicFramePr>
        <p:xfrm>
          <a:off x="1464815" y="1770078"/>
          <a:ext cx="8922057" cy="2869885"/>
        </p:xfrm>
        <a:graphic>
          <a:graphicData uri="http://schemas.openxmlformats.org/drawingml/2006/table">
            <a:tbl>
              <a:tblPr firstRow="1" firstCol="1" bandRow="1"/>
              <a:tblGrid>
                <a:gridCol w="1766657">
                  <a:extLst>
                    <a:ext uri="{9D8B030D-6E8A-4147-A177-3AD203B41FA5}">
                      <a16:colId xmlns:a16="http://schemas.microsoft.com/office/drawing/2014/main" val="3025636337"/>
                    </a:ext>
                  </a:extLst>
                </a:gridCol>
                <a:gridCol w="1331650">
                  <a:extLst>
                    <a:ext uri="{9D8B030D-6E8A-4147-A177-3AD203B41FA5}">
                      <a16:colId xmlns:a16="http://schemas.microsoft.com/office/drawing/2014/main" val="2477717531"/>
                    </a:ext>
                  </a:extLst>
                </a:gridCol>
                <a:gridCol w="1233996">
                  <a:extLst>
                    <a:ext uri="{9D8B030D-6E8A-4147-A177-3AD203B41FA5}">
                      <a16:colId xmlns:a16="http://schemas.microsoft.com/office/drawing/2014/main" val="1446068095"/>
                    </a:ext>
                  </a:extLst>
                </a:gridCol>
                <a:gridCol w="1473694">
                  <a:extLst>
                    <a:ext uri="{9D8B030D-6E8A-4147-A177-3AD203B41FA5}">
                      <a16:colId xmlns:a16="http://schemas.microsoft.com/office/drawing/2014/main" val="1174725519"/>
                    </a:ext>
                  </a:extLst>
                </a:gridCol>
                <a:gridCol w="1492824">
                  <a:extLst>
                    <a:ext uri="{9D8B030D-6E8A-4147-A177-3AD203B41FA5}">
                      <a16:colId xmlns:a16="http://schemas.microsoft.com/office/drawing/2014/main" val="1452018575"/>
                    </a:ext>
                  </a:extLst>
                </a:gridCol>
                <a:gridCol w="1623236">
                  <a:extLst>
                    <a:ext uri="{9D8B030D-6E8A-4147-A177-3AD203B41FA5}">
                      <a16:colId xmlns:a16="http://schemas.microsoft.com/office/drawing/2014/main" val="1687614817"/>
                    </a:ext>
                  </a:extLst>
                </a:gridCol>
              </a:tblGrid>
              <a:tr h="170635">
                <a:tc>
                  <a:txBody>
                    <a:bodyPr/>
                    <a:lstStyle/>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1181100" algn="l"/>
                        </a:tabLs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Omgevings-visie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b="1" dirty="0" err="1">
                          <a:effectLst/>
                          <a:latin typeface="Calibri" panose="020F0502020204030204" pitchFamily="34" charset="0"/>
                          <a:ea typeface="Calibri" panose="020F0502020204030204" pitchFamily="34" charset="0"/>
                          <a:cs typeface="Times New Roman" panose="02020603050405020304" pitchFamily="18" charset="0"/>
                        </a:rPr>
                        <a:t>Structuur-visie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b="1">
                          <a:effectLst/>
                          <a:latin typeface="Calibri" panose="020F0502020204030204" pitchFamily="34" charset="0"/>
                          <a:ea typeface="Calibri" panose="020F0502020204030204" pitchFamily="34" charset="0"/>
                          <a:cs typeface="Times New Roman" panose="02020603050405020304" pitchFamily="18" charset="0"/>
                        </a:rPr>
                        <a:t>Provinciale verordening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b="1" dirty="0" err="1">
                          <a:effectLst/>
                          <a:latin typeface="Calibri" panose="020F0502020204030204" pitchFamily="34" charset="0"/>
                          <a:ea typeface="Calibri" panose="020F0502020204030204" pitchFamily="34" charset="0"/>
                          <a:cs typeface="Times New Roman" panose="02020603050405020304" pitchFamily="18" charset="0"/>
                        </a:rPr>
                        <a:t>Bestemmings-plan</a:t>
                      </a:r>
                      <a:r>
                        <a:rPr lang="nl-NL"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b="1" dirty="0" err="1">
                          <a:effectLst/>
                          <a:latin typeface="Calibri" panose="020F0502020204030204" pitchFamily="34" charset="0"/>
                          <a:ea typeface="Calibri" panose="020F0502020204030204" pitchFamily="34" charset="0"/>
                          <a:cs typeface="Times New Roman" panose="02020603050405020304" pitchFamily="18" charset="0"/>
                        </a:rPr>
                        <a:t>Wijzings-plannen</a:t>
                      </a:r>
                      <a:r>
                        <a:rPr lang="nl-NL"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536495"/>
                  </a:ext>
                </a:extLst>
              </a:tr>
              <a:tr h="305613">
                <a:tc>
                  <a:txBody>
                    <a:bodyPr/>
                    <a:lstStyle/>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Definitie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605370"/>
                  </a:ext>
                </a:extLst>
              </a:tr>
              <a:tr h="298452">
                <a:tc>
                  <a:txBody>
                    <a:bodyPr/>
                    <a:lstStyle/>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Processen: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84096"/>
                  </a:ext>
                </a:extLst>
              </a:tr>
              <a:tr h="0">
                <a:tc>
                  <a:txBody>
                    <a:bodyPr/>
                    <a:lstStyle/>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Voorbeelden: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168605"/>
                  </a:ext>
                </a:extLst>
              </a:tr>
              <a:tr h="416003">
                <a:tc>
                  <a:txBody>
                    <a:bodyPr/>
                    <a:lstStyle/>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Aanvullende info: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a:effectLst/>
                          <a:latin typeface="Calibri" panose="020F0502020204030204" pitchFamily="34" charset="0"/>
                          <a:ea typeface="Calibri" panose="020F0502020204030204" pitchFamily="34" charset="0"/>
                          <a:cs typeface="Times New Roman" panose="02020603050405020304" pitchFamily="18" charset="0"/>
                        </a:rPr>
                        <a:t> </a:t>
                      </a: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a:effectLst/>
                          <a:latin typeface="Calibri" panose="020F0502020204030204" pitchFamily="34" charset="0"/>
                          <a:ea typeface="Calibri" panose="020F0502020204030204" pitchFamily="34" charset="0"/>
                          <a:cs typeface="Times New Roman" panose="02020603050405020304" pitchFamily="18" charset="0"/>
                        </a:rPr>
                        <a:t> </a:t>
                      </a: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123000"/>
                  </a:ext>
                </a:extLst>
              </a:tr>
            </a:tbl>
          </a:graphicData>
        </a:graphic>
      </p:graphicFrame>
      <p:sp>
        <p:nvSpPr>
          <p:cNvPr id="6" name="Rechthoek 5">
            <a:extLst>
              <a:ext uri="{FF2B5EF4-FFF2-40B4-BE49-F238E27FC236}">
                <a16:creationId xmlns:a16="http://schemas.microsoft.com/office/drawing/2014/main" id="{45C14EAA-C85E-4503-80F9-97AE50964D7A}"/>
              </a:ext>
            </a:extLst>
          </p:cNvPr>
          <p:cNvSpPr/>
          <p:nvPr/>
        </p:nvSpPr>
        <p:spPr>
          <a:xfrm>
            <a:off x="2481256" y="2159467"/>
            <a:ext cx="535724" cy="923330"/>
          </a:xfrm>
          <a:prstGeom prst="rect">
            <a:avLst/>
          </a:prstGeom>
          <a:noFill/>
        </p:spPr>
        <p:txBody>
          <a:bodyPr wrap="none" lIns="91440" tIns="45720" rIns="91440" bIns="45720">
            <a:spAutoFit/>
          </a:bodyPr>
          <a:lstStyle/>
          <a:p>
            <a:pPr algn="ctr"/>
            <a:r>
              <a:rPr lang="nl-NL" sz="5400" b="1" dirty="0">
                <a:ln w="22225">
                  <a:solidFill>
                    <a:schemeClr val="accent2"/>
                  </a:solidFill>
                  <a:prstDash val="solid"/>
                </a:ln>
                <a:solidFill>
                  <a:schemeClr val="accent2">
                    <a:lumMod val="40000"/>
                    <a:lumOff val="60000"/>
                  </a:schemeClr>
                </a:solidFill>
              </a:rPr>
              <a:t>1</a:t>
            </a:r>
          </a:p>
        </p:txBody>
      </p:sp>
      <p:sp>
        <p:nvSpPr>
          <p:cNvPr id="7" name="Rechthoek 6">
            <a:extLst>
              <a:ext uri="{FF2B5EF4-FFF2-40B4-BE49-F238E27FC236}">
                <a16:creationId xmlns:a16="http://schemas.microsoft.com/office/drawing/2014/main" id="{EBC8BBF8-18C8-4323-886C-881B166992B9}"/>
              </a:ext>
            </a:extLst>
          </p:cNvPr>
          <p:cNvSpPr/>
          <p:nvPr/>
        </p:nvSpPr>
        <p:spPr>
          <a:xfrm>
            <a:off x="2749118" y="2727664"/>
            <a:ext cx="535724" cy="923330"/>
          </a:xfrm>
          <a:prstGeom prst="rect">
            <a:avLst/>
          </a:prstGeom>
          <a:noFill/>
        </p:spPr>
        <p:txBody>
          <a:bodyPr wrap="none" lIns="91440" tIns="45720" rIns="91440" bIns="45720">
            <a:spAutoFit/>
          </a:bodyPr>
          <a:lstStyle/>
          <a:p>
            <a:pPr algn="ctr"/>
            <a:r>
              <a:rPr lang="nl-NL" sz="5400" b="1" cap="none" spc="0" dirty="0">
                <a:ln w="6600">
                  <a:solidFill>
                    <a:schemeClr val="accent2"/>
                  </a:solidFill>
                  <a:prstDash val="solid"/>
                </a:ln>
                <a:solidFill>
                  <a:srgbClr val="FFFFFF"/>
                </a:solidFill>
                <a:effectLst>
                  <a:outerShdw dist="38100" dir="2700000" algn="tl" rotWithShape="0">
                    <a:schemeClr val="accent2"/>
                  </a:outerShdw>
                </a:effectLst>
              </a:rPr>
              <a:t>2</a:t>
            </a:r>
          </a:p>
        </p:txBody>
      </p:sp>
      <p:sp>
        <p:nvSpPr>
          <p:cNvPr id="8" name="Rechthoek 7">
            <a:extLst>
              <a:ext uri="{FF2B5EF4-FFF2-40B4-BE49-F238E27FC236}">
                <a16:creationId xmlns:a16="http://schemas.microsoft.com/office/drawing/2014/main" id="{8CC30F51-B0E0-4D56-91BE-66ADC43316BF}"/>
              </a:ext>
            </a:extLst>
          </p:cNvPr>
          <p:cNvSpPr/>
          <p:nvPr/>
        </p:nvSpPr>
        <p:spPr>
          <a:xfrm>
            <a:off x="3173715" y="3295861"/>
            <a:ext cx="535724" cy="923330"/>
          </a:xfrm>
          <a:prstGeom prst="rect">
            <a:avLst/>
          </a:prstGeom>
          <a:noFill/>
        </p:spPr>
        <p:txBody>
          <a:bodyPr wrap="none" lIns="91440" tIns="45720" rIns="91440" bIns="45720">
            <a:spAutoFit/>
          </a:bodyPr>
          <a:lstStyle/>
          <a:p>
            <a:pPr algn="ctr"/>
            <a:r>
              <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3</a:t>
            </a:r>
          </a:p>
        </p:txBody>
      </p:sp>
      <p:sp>
        <p:nvSpPr>
          <p:cNvPr id="9" name="Rechthoek 8">
            <a:extLst>
              <a:ext uri="{FF2B5EF4-FFF2-40B4-BE49-F238E27FC236}">
                <a16:creationId xmlns:a16="http://schemas.microsoft.com/office/drawing/2014/main" id="{5FDDB648-2C83-4CBE-B862-62F61B4E301E}"/>
              </a:ext>
            </a:extLst>
          </p:cNvPr>
          <p:cNvSpPr/>
          <p:nvPr/>
        </p:nvSpPr>
        <p:spPr>
          <a:xfrm>
            <a:off x="3709439" y="3864058"/>
            <a:ext cx="535724" cy="923330"/>
          </a:xfrm>
          <a:prstGeom prst="rect">
            <a:avLst/>
          </a:prstGeom>
          <a:noFill/>
        </p:spPr>
        <p:txBody>
          <a:bodyPr wrap="none" lIns="91440" tIns="45720" rIns="91440" bIns="45720">
            <a:spAutoFit/>
          </a:bodyPr>
          <a:lstStyle/>
          <a:p>
            <a:pPr algn="ctr"/>
            <a:r>
              <a:rPr lang="nl-NL" sz="5400" b="1" cap="none" spc="0" dirty="0">
                <a:ln/>
                <a:solidFill>
                  <a:schemeClr val="accent4"/>
                </a:solidFill>
                <a:effectLst/>
              </a:rPr>
              <a:t>4</a:t>
            </a:r>
          </a:p>
        </p:txBody>
      </p:sp>
    </p:spTree>
    <p:extLst>
      <p:ext uri="{BB962C8B-B14F-4D97-AF65-F5344CB8AC3E}">
        <p14:creationId xmlns:p14="http://schemas.microsoft.com/office/powerpoint/2010/main" val="2226755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815CEAE-E884-40A8-904B-4056D9CB1173}"/>
              </a:ext>
            </a:extLst>
          </p:cNvPr>
          <p:cNvSpPr/>
          <p:nvPr/>
        </p:nvSpPr>
        <p:spPr>
          <a:xfrm>
            <a:off x="1251751" y="1246858"/>
            <a:ext cx="6140570" cy="1384995"/>
          </a:xfrm>
          <a:prstGeom prst="rect">
            <a:avLst/>
          </a:prstGeom>
        </p:spPr>
        <p:txBody>
          <a:bodyPr wrap="square">
            <a:spAutoFit/>
          </a:bodyPr>
          <a:lstStyle/>
          <a:p>
            <a:endParaRPr lang="nl-NL" sz="2800" dirty="0"/>
          </a:p>
          <a:p>
            <a:endParaRPr lang="nl-NL" sz="2800" dirty="0"/>
          </a:p>
          <a:p>
            <a:r>
              <a:rPr lang="nl-NL" sz="2800" dirty="0"/>
              <a:t>Definities:</a:t>
            </a:r>
          </a:p>
        </p:txBody>
      </p:sp>
      <p:pic>
        <p:nvPicPr>
          <p:cNvPr id="2" name="Afbeelding 1">
            <a:extLst>
              <a:ext uri="{FF2B5EF4-FFF2-40B4-BE49-F238E27FC236}">
                <a16:creationId xmlns:a16="http://schemas.microsoft.com/office/drawing/2014/main" id="{C50CCC0C-1F4B-451E-A4E4-CAB3877BE43A}"/>
              </a:ext>
            </a:extLst>
          </p:cNvPr>
          <p:cNvPicPr>
            <a:picLocks noChangeAspect="1"/>
          </p:cNvPicPr>
          <p:nvPr/>
        </p:nvPicPr>
        <p:blipFill>
          <a:blip r:embed="rId2"/>
          <a:stretch>
            <a:fillRect/>
          </a:stretch>
        </p:blipFill>
        <p:spPr>
          <a:xfrm>
            <a:off x="1251751" y="2679995"/>
            <a:ext cx="10501842" cy="749005"/>
          </a:xfrm>
          <a:prstGeom prst="rect">
            <a:avLst/>
          </a:prstGeom>
        </p:spPr>
      </p:pic>
      <p:pic>
        <p:nvPicPr>
          <p:cNvPr id="4" name="Afbeelding 3">
            <a:extLst>
              <a:ext uri="{FF2B5EF4-FFF2-40B4-BE49-F238E27FC236}">
                <a16:creationId xmlns:a16="http://schemas.microsoft.com/office/drawing/2014/main" id="{062981C4-4998-4E84-9E2A-BA0CA2226665}"/>
              </a:ext>
            </a:extLst>
          </p:cNvPr>
          <p:cNvPicPr>
            <a:picLocks noChangeAspect="1"/>
          </p:cNvPicPr>
          <p:nvPr/>
        </p:nvPicPr>
        <p:blipFill>
          <a:blip r:embed="rId3"/>
          <a:stretch>
            <a:fillRect/>
          </a:stretch>
        </p:blipFill>
        <p:spPr>
          <a:xfrm>
            <a:off x="8158579" y="4217927"/>
            <a:ext cx="2565060" cy="2014894"/>
          </a:xfrm>
          <a:prstGeom prst="rect">
            <a:avLst/>
          </a:prstGeom>
        </p:spPr>
      </p:pic>
      <p:pic>
        <p:nvPicPr>
          <p:cNvPr id="5" name="Afbeelding 4">
            <a:extLst>
              <a:ext uri="{FF2B5EF4-FFF2-40B4-BE49-F238E27FC236}">
                <a16:creationId xmlns:a16="http://schemas.microsoft.com/office/drawing/2014/main" id="{52A44A78-9C4B-42D0-B3BF-579E219D05C7}"/>
              </a:ext>
            </a:extLst>
          </p:cNvPr>
          <p:cNvPicPr>
            <a:picLocks noChangeAspect="1"/>
          </p:cNvPicPr>
          <p:nvPr/>
        </p:nvPicPr>
        <p:blipFill>
          <a:blip r:embed="rId4"/>
          <a:stretch>
            <a:fillRect/>
          </a:stretch>
        </p:blipFill>
        <p:spPr>
          <a:xfrm>
            <a:off x="983504" y="1150997"/>
            <a:ext cx="536494" cy="926672"/>
          </a:xfrm>
          <a:prstGeom prst="rect">
            <a:avLst/>
          </a:prstGeom>
        </p:spPr>
      </p:pic>
    </p:spTree>
    <p:extLst>
      <p:ext uri="{BB962C8B-B14F-4D97-AF65-F5344CB8AC3E}">
        <p14:creationId xmlns:p14="http://schemas.microsoft.com/office/powerpoint/2010/main" val="2790641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2FE351BD-25CF-414C-BF1E-81EE5BCCD92B}"/>
              </a:ext>
            </a:extLst>
          </p:cNvPr>
          <p:cNvGraphicFramePr>
            <a:graphicFrameLocks noGrp="1"/>
          </p:cNvGraphicFramePr>
          <p:nvPr>
            <p:extLst>
              <p:ext uri="{D42A27DB-BD31-4B8C-83A1-F6EECF244321}">
                <p14:modId xmlns:p14="http://schemas.microsoft.com/office/powerpoint/2010/main" val="1335162280"/>
              </p:ext>
            </p:extLst>
          </p:nvPr>
        </p:nvGraphicFramePr>
        <p:xfrm>
          <a:off x="930026" y="1488180"/>
          <a:ext cx="10331948" cy="3536488"/>
        </p:xfrm>
        <a:graphic>
          <a:graphicData uri="http://schemas.openxmlformats.org/drawingml/2006/table">
            <a:tbl>
              <a:tblPr firstRow="1" firstCol="1" bandRow="1"/>
              <a:tblGrid>
                <a:gridCol w="935442">
                  <a:extLst>
                    <a:ext uri="{9D8B030D-6E8A-4147-A177-3AD203B41FA5}">
                      <a16:colId xmlns:a16="http://schemas.microsoft.com/office/drawing/2014/main" val="2124757495"/>
                    </a:ext>
                  </a:extLst>
                </a:gridCol>
                <a:gridCol w="1879006">
                  <a:extLst>
                    <a:ext uri="{9D8B030D-6E8A-4147-A177-3AD203B41FA5}">
                      <a16:colId xmlns:a16="http://schemas.microsoft.com/office/drawing/2014/main" val="1944353760"/>
                    </a:ext>
                  </a:extLst>
                </a:gridCol>
                <a:gridCol w="1879006">
                  <a:extLst>
                    <a:ext uri="{9D8B030D-6E8A-4147-A177-3AD203B41FA5}">
                      <a16:colId xmlns:a16="http://schemas.microsoft.com/office/drawing/2014/main" val="802656461"/>
                    </a:ext>
                  </a:extLst>
                </a:gridCol>
                <a:gridCol w="1879744">
                  <a:extLst>
                    <a:ext uri="{9D8B030D-6E8A-4147-A177-3AD203B41FA5}">
                      <a16:colId xmlns:a16="http://schemas.microsoft.com/office/drawing/2014/main" val="131104432"/>
                    </a:ext>
                  </a:extLst>
                </a:gridCol>
                <a:gridCol w="1879006">
                  <a:extLst>
                    <a:ext uri="{9D8B030D-6E8A-4147-A177-3AD203B41FA5}">
                      <a16:colId xmlns:a16="http://schemas.microsoft.com/office/drawing/2014/main" val="516680548"/>
                    </a:ext>
                  </a:extLst>
                </a:gridCol>
                <a:gridCol w="1879744">
                  <a:extLst>
                    <a:ext uri="{9D8B030D-6E8A-4147-A177-3AD203B41FA5}">
                      <a16:colId xmlns:a16="http://schemas.microsoft.com/office/drawing/2014/main" val="4244319356"/>
                    </a:ext>
                  </a:extLst>
                </a:gridCol>
              </a:tblGrid>
              <a:tr h="730687">
                <a:tc>
                  <a:txBody>
                    <a:bodyPr/>
                    <a:lstStyle/>
                    <a:p>
                      <a:pPr>
                        <a:lnSpc>
                          <a:spcPct val="107000"/>
                        </a:lnSpc>
                        <a:spcAft>
                          <a:spcPts val="0"/>
                        </a:spcAft>
                      </a:pPr>
                      <a:r>
                        <a:rPr lang="nl-NL" sz="1600" b="1"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0"/>
                        </a:spcAft>
                        <a:tabLst>
                          <a:tab pos="1181100" algn="l"/>
                        </a:tabLst>
                      </a:pPr>
                      <a:r>
                        <a:rPr lang="nl-NL" sz="1600" b="1" dirty="0">
                          <a:effectLst/>
                          <a:latin typeface="Calibri" panose="020F0502020204030204" pitchFamily="34" charset="0"/>
                          <a:ea typeface="Calibri" panose="020F0502020204030204" pitchFamily="34" charset="0"/>
                          <a:cs typeface="Times New Roman" panose="02020603050405020304" pitchFamily="18" charset="0"/>
                        </a:rPr>
                        <a:t>Omgevingsvisie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0"/>
                        </a:spcAft>
                      </a:pPr>
                      <a:r>
                        <a:rPr lang="nl-NL" sz="1600" b="1" dirty="0">
                          <a:effectLst/>
                          <a:latin typeface="Calibri" panose="020F0502020204030204" pitchFamily="34" charset="0"/>
                          <a:ea typeface="Calibri" panose="020F0502020204030204" pitchFamily="34" charset="0"/>
                          <a:cs typeface="Times New Roman" panose="02020603050405020304" pitchFamily="18" charset="0"/>
                        </a:rPr>
                        <a:t>Structuurvisie</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0"/>
                        </a:spcAft>
                      </a:pPr>
                      <a:r>
                        <a:rPr lang="nl-NL" sz="1600" b="1" dirty="0">
                          <a:effectLst/>
                          <a:latin typeface="Calibri" panose="020F0502020204030204" pitchFamily="34" charset="0"/>
                          <a:ea typeface="Calibri" panose="020F0502020204030204" pitchFamily="34" charset="0"/>
                          <a:cs typeface="Times New Roman" panose="02020603050405020304" pitchFamily="18" charset="0"/>
                        </a:rPr>
                        <a:t>Provinciale verordening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0"/>
                        </a:spcAft>
                      </a:pPr>
                      <a:r>
                        <a:rPr lang="nl-NL" sz="1600" b="1" dirty="0">
                          <a:effectLst/>
                          <a:latin typeface="Calibri" panose="020F0502020204030204" pitchFamily="34" charset="0"/>
                          <a:ea typeface="Calibri" panose="020F0502020204030204" pitchFamily="34" charset="0"/>
                          <a:cs typeface="Times New Roman" panose="02020603050405020304" pitchFamily="18" charset="0"/>
                        </a:rPr>
                        <a:t>Bestemmingsplan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0"/>
                        </a:spcAft>
                      </a:pPr>
                      <a:r>
                        <a:rPr lang="nl-NL" sz="1600" b="1" dirty="0">
                          <a:effectLst/>
                          <a:latin typeface="Calibri" panose="020F0502020204030204" pitchFamily="34" charset="0"/>
                          <a:ea typeface="Calibri" panose="020F0502020204030204" pitchFamily="34" charset="0"/>
                          <a:cs typeface="Times New Roman" panose="02020603050405020304" pitchFamily="18" charset="0"/>
                        </a:rPr>
                        <a:t>Wijzingsplannen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676220493"/>
                  </a:ext>
                </a:extLst>
              </a:tr>
              <a:tr h="2805801">
                <a:tc>
                  <a:txBody>
                    <a:bodyPr/>
                    <a:lstStyle/>
                    <a:p>
                      <a:pPr>
                        <a:lnSpc>
                          <a:spcPct val="107000"/>
                        </a:lnSpc>
                        <a:spcAft>
                          <a:spcPts val="0"/>
                        </a:spcAft>
                      </a:pPr>
                      <a:r>
                        <a:rPr lang="nl-NL" sz="1400" b="1" i="1">
                          <a:effectLst/>
                          <a:latin typeface="Calibri" panose="020F0502020204030204" pitchFamily="34" charset="0"/>
                          <a:ea typeface="Calibri" panose="020F0502020204030204" pitchFamily="34" charset="0"/>
                          <a:cs typeface="Times New Roman" panose="02020603050405020304" pitchFamily="18" charset="0"/>
                        </a:rPr>
                        <a:t>Definitie:</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400" b="1" i="1">
                          <a:effectLst/>
                          <a:latin typeface="Calibri" panose="020F0502020204030204" pitchFamily="34" charset="0"/>
                          <a:ea typeface="Calibri" panose="020F0502020204030204" pitchFamily="34" charset="0"/>
                          <a:cs typeface="Times New Roman" panose="02020603050405020304" pitchFamily="18" charset="0"/>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400" b="1" i="1">
                          <a:effectLst/>
                          <a:latin typeface="Calibri" panose="020F0502020204030204" pitchFamily="34" charset="0"/>
                          <a:ea typeface="Calibri" panose="020F0502020204030204" pitchFamily="34" charset="0"/>
                          <a:cs typeface="Times New Roman" panose="02020603050405020304" pitchFamily="18" charset="0"/>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400" b="1" i="1">
                          <a:effectLst/>
                          <a:latin typeface="Calibri" panose="020F0502020204030204" pitchFamily="34" charset="0"/>
                          <a:ea typeface="Calibri" panose="020F0502020204030204" pitchFamily="34" charset="0"/>
                          <a:cs typeface="Times New Roman" panose="02020603050405020304" pitchFamily="18" charset="0"/>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400" b="1" i="1">
                          <a:effectLst/>
                          <a:latin typeface="Calibri" panose="020F0502020204030204" pitchFamily="34" charset="0"/>
                          <a:ea typeface="Calibri" panose="020F0502020204030204" pitchFamily="34" charset="0"/>
                          <a:cs typeface="Times New Roman" panose="02020603050405020304" pitchFamily="18" charset="0"/>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In deze visie vertalen Rijk, Provincie en gemeenten hun visie op de toekomst van de omgeving. Ze combineren daarin de structuurvisie met de eisen op het gebied van waterbeheer, verkeer &amp; vervoersplannen, economische structuur en natuurvisie.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Zowel het Rijk, de Provincie als de gemeente maken dit plan om vast te leggen wat zij op hoofdlijnen nastreven bij de ruimtelijke ordening van hun plangebied. Ze zijn gericht op de toekomst en zijn richtinggevend.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Een wettelijke beschrijving van de van de regels waaraan gemeenten zich bij het maken van ruimtelijke plannen moeten houden. </a:t>
                      </a:r>
                    </a:p>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In dit plan is de visie van de gemeente op ruimtelijk ordening van de stad concreet uitgewerkt en dit is bindend voor alle burgers, bedrijven en de overheid zelf. </a:t>
                      </a:r>
                    </a:p>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In een bestemmingsplan is vaak een bevoegdheid opgenomen voor het wijzigen van het plan voor bepaalde typen projecten of bij nieuwe ontwikkelingen.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747499"/>
                  </a:ext>
                </a:extLst>
              </a:tr>
            </a:tbl>
          </a:graphicData>
        </a:graphic>
      </p:graphicFrame>
    </p:spTree>
    <p:extLst>
      <p:ext uri="{BB962C8B-B14F-4D97-AF65-F5344CB8AC3E}">
        <p14:creationId xmlns:p14="http://schemas.microsoft.com/office/powerpoint/2010/main" val="4094848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3430E85C-EB71-4F96-8C03-5AB21EC8559B}"/>
              </a:ext>
            </a:extLst>
          </p:cNvPr>
          <p:cNvSpPr txBox="1"/>
          <p:nvPr/>
        </p:nvSpPr>
        <p:spPr>
          <a:xfrm>
            <a:off x="768658" y="1269507"/>
            <a:ext cx="9570128" cy="1569660"/>
          </a:xfrm>
          <a:prstGeom prst="rect">
            <a:avLst/>
          </a:prstGeom>
          <a:noFill/>
        </p:spPr>
        <p:txBody>
          <a:bodyPr wrap="square" rtlCol="0">
            <a:spAutoFit/>
          </a:bodyPr>
          <a:lstStyle/>
          <a:p>
            <a:r>
              <a:rPr lang="nl-NL" dirty="0"/>
              <a:t>Volgende stap in de puzzel van het beleid op het gebied van de ruimtelijke ordening: het PROCES:</a:t>
            </a:r>
          </a:p>
          <a:p>
            <a:endParaRPr lang="nl-NL" dirty="0"/>
          </a:p>
          <a:p>
            <a:r>
              <a:rPr lang="nl-NL" sz="2400" b="1" dirty="0">
                <a:solidFill>
                  <a:schemeClr val="accent1"/>
                </a:solidFill>
              </a:rPr>
              <a:t>OFTEWEL: hoe komt dit beleid tot stand? </a:t>
            </a:r>
          </a:p>
          <a:p>
            <a:endParaRPr lang="nl-NL" dirty="0"/>
          </a:p>
          <a:p>
            <a:endParaRPr lang="nl-NL" dirty="0"/>
          </a:p>
        </p:txBody>
      </p:sp>
      <p:pic>
        <p:nvPicPr>
          <p:cNvPr id="5" name="Afbeelding 4">
            <a:extLst>
              <a:ext uri="{FF2B5EF4-FFF2-40B4-BE49-F238E27FC236}">
                <a16:creationId xmlns:a16="http://schemas.microsoft.com/office/drawing/2014/main" id="{37726B55-75CB-4C40-8A70-295F83BB9544}"/>
              </a:ext>
            </a:extLst>
          </p:cNvPr>
          <p:cNvPicPr>
            <a:picLocks noChangeAspect="1"/>
          </p:cNvPicPr>
          <p:nvPr/>
        </p:nvPicPr>
        <p:blipFill>
          <a:blip r:embed="rId2"/>
          <a:stretch>
            <a:fillRect/>
          </a:stretch>
        </p:blipFill>
        <p:spPr>
          <a:xfrm>
            <a:off x="7612630" y="4022021"/>
            <a:ext cx="3564356" cy="1971018"/>
          </a:xfrm>
          <a:prstGeom prst="rect">
            <a:avLst/>
          </a:prstGeom>
          <a:ln>
            <a:noFill/>
          </a:ln>
          <a:effectLst>
            <a:softEdge rad="112500"/>
          </a:effectLst>
        </p:spPr>
      </p:pic>
      <p:pic>
        <p:nvPicPr>
          <p:cNvPr id="6" name="Afbeelding 5">
            <a:extLst>
              <a:ext uri="{FF2B5EF4-FFF2-40B4-BE49-F238E27FC236}">
                <a16:creationId xmlns:a16="http://schemas.microsoft.com/office/drawing/2014/main" id="{AE9C1762-2E5C-48E4-B1FC-60F7DAD8DBDD}"/>
              </a:ext>
            </a:extLst>
          </p:cNvPr>
          <p:cNvPicPr>
            <a:picLocks noChangeAspect="1"/>
          </p:cNvPicPr>
          <p:nvPr/>
        </p:nvPicPr>
        <p:blipFill>
          <a:blip r:embed="rId3"/>
          <a:stretch>
            <a:fillRect/>
          </a:stretch>
        </p:blipFill>
        <p:spPr>
          <a:xfrm>
            <a:off x="10640492" y="923799"/>
            <a:ext cx="536494" cy="926672"/>
          </a:xfrm>
          <a:prstGeom prst="rect">
            <a:avLst/>
          </a:prstGeom>
        </p:spPr>
      </p:pic>
    </p:spTree>
    <p:extLst>
      <p:ext uri="{BB962C8B-B14F-4D97-AF65-F5344CB8AC3E}">
        <p14:creationId xmlns:p14="http://schemas.microsoft.com/office/powerpoint/2010/main" val="1098451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1E325E3-D091-7296-3100-A56EDA000B3C}"/>
              </a:ext>
            </a:extLst>
          </p:cNvPr>
          <p:cNvPicPr>
            <a:picLocks noChangeAspect="1"/>
          </p:cNvPicPr>
          <p:nvPr/>
        </p:nvPicPr>
        <p:blipFill>
          <a:blip r:embed="rId2"/>
          <a:stretch>
            <a:fillRect/>
          </a:stretch>
        </p:blipFill>
        <p:spPr>
          <a:xfrm>
            <a:off x="1642110" y="601218"/>
            <a:ext cx="8907780" cy="5655564"/>
          </a:xfrm>
          <a:prstGeom prst="rect">
            <a:avLst/>
          </a:prstGeom>
        </p:spPr>
      </p:pic>
    </p:spTree>
    <p:extLst>
      <p:ext uri="{BB962C8B-B14F-4D97-AF65-F5344CB8AC3E}">
        <p14:creationId xmlns:p14="http://schemas.microsoft.com/office/powerpoint/2010/main" val="2992190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815CEAE-E884-40A8-904B-4056D9CB1173}"/>
              </a:ext>
            </a:extLst>
          </p:cNvPr>
          <p:cNvSpPr/>
          <p:nvPr/>
        </p:nvSpPr>
        <p:spPr>
          <a:xfrm>
            <a:off x="1251751" y="1246858"/>
            <a:ext cx="6140570" cy="523220"/>
          </a:xfrm>
          <a:prstGeom prst="rect">
            <a:avLst/>
          </a:prstGeom>
        </p:spPr>
        <p:txBody>
          <a:bodyPr wrap="square">
            <a:spAutoFit/>
          </a:bodyPr>
          <a:lstStyle/>
          <a:p>
            <a:r>
              <a:rPr lang="nl-NL" sz="2800" dirty="0"/>
              <a:t>voorbeelden:</a:t>
            </a:r>
          </a:p>
        </p:txBody>
      </p:sp>
      <p:pic>
        <p:nvPicPr>
          <p:cNvPr id="2" name="Afbeelding 1">
            <a:extLst>
              <a:ext uri="{FF2B5EF4-FFF2-40B4-BE49-F238E27FC236}">
                <a16:creationId xmlns:a16="http://schemas.microsoft.com/office/drawing/2014/main" id="{C50CCC0C-1F4B-451E-A4E4-CAB3877BE43A}"/>
              </a:ext>
            </a:extLst>
          </p:cNvPr>
          <p:cNvPicPr>
            <a:picLocks noChangeAspect="1"/>
          </p:cNvPicPr>
          <p:nvPr/>
        </p:nvPicPr>
        <p:blipFill>
          <a:blip r:embed="rId2"/>
          <a:stretch>
            <a:fillRect/>
          </a:stretch>
        </p:blipFill>
        <p:spPr>
          <a:xfrm>
            <a:off x="1251751" y="1949806"/>
            <a:ext cx="10501842" cy="749005"/>
          </a:xfrm>
          <a:prstGeom prst="rect">
            <a:avLst/>
          </a:prstGeom>
        </p:spPr>
      </p:pic>
      <p:pic>
        <p:nvPicPr>
          <p:cNvPr id="5" name="Afbeelding 4">
            <a:extLst>
              <a:ext uri="{FF2B5EF4-FFF2-40B4-BE49-F238E27FC236}">
                <a16:creationId xmlns:a16="http://schemas.microsoft.com/office/drawing/2014/main" id="{EB003C60-BEDF-4E93-BD9B-301DFE74781E}"/>
              </a:ext>
            </a:extLst>
          </p:cNvPr>
          <p:cNvPicPr>
            <a:picLocks noChangeAspect="1"/>
          </p:cNvPicPr>
          <p:nvPr/>
        </p:nvPicPr>
        <p:blipFill>
          <a:blip r:embed="rId3"/>
          <a:stretch>
            <a:fillRect/>
          </a:stretch>
        </p:blipFill>
        <p:spPr>
          <a:xfrm>
            <a:off x="3386393" y="1048180"/>
            <a:ext cx="536494" cy="920576"/>
          </a:xfrm>
          <a:prstGeom prst="rect">
            <a:avLst/>
          </a:prstGeom>
        </p:spPr>
      </p:pic>
      <p:graphicFrame>
        <p:nvGraphicFramePr>
          <p:cNvPr id="7" name="Tabel 6">
            <a:extLst>
              <a:ext uri="{FF2B5EF4-FFF2-40B4-BE49-F238E27FC236}">
                <a16:creationId xmlns:a16="http://schemas.microsoft.com/office/drawing/2014/main" id="{B070CD03-3C31-46FB-B287-23D09BED8163}"/>
              </a:ext>
            </a:extLst>
          </p:cNvPr>
          <p:cNvGraphicFramePr>
            <a:graphicFrameLocks noGrp="1"/>
          </p:cNvGraphicFramePr>
          <p:nvPr/>
        </p:nvGraphicFramePr>
        <p:xfrm>
          <a:off x="1322773" y="2698811"/>
          <a:ext cx="10360240" cy="1965325"/>
        </p:xfrm>
        <a:graphic>
          <a:graphicData uri="http://schemas.openxmlformats.org/drawingml/2006/table">
            <a:tbl>
              <a:tblPr firstRow="1" firstCol="1" bandRow="1"/>
              <a:tblGrid>
                <a:gridCol w="2195489">
                  <a:extLst>
                    <a:ext uri="{9D8B030D-6E8A-4147-A177-3AD203B41FA5}">
                      <a16:colId xmlns:a16="http://schemas.microsoft.com/office/drawing/2014/main" val="2501368415"/>
                    </a:ext>
                  </a:extLst>
                </a:gridCol>
                <a:gridCol w="1897117">
                  <a:extLst>
                    <a:ext uri="{9D8B030D-6E8A-4147-A177-3AD203B41FA5}">
                      <a16:colId xmlns:a16="http://schemas.microsoft.com/office/drawing/2014/main" val="2651269197"/>
                    </a:ext>
                  </a:extLst>
                </a:gridCol>
                <a:gridCol w="2202893">
                  <a:extLst>
                    <a:ext uri="{9D8B030D-6E8A-4147-A177-3AD203B41FA5}">
                      <a16:colId xmlns:a16="http://schemas.microsoft.com/office/drawing/2014/main" val="3815001911"/>
                    </a:ext>
                  </a:extLst>
                </a:gridCol>
                <a:gridCol w="2080865">
                  <a:extLst>
                    <a:ext uri="{9D8B030D-6E8A-4147-A177-3AD203B41FA5}">
                      <a16:colId xmlns:a16="http://schemas.microsoft.com/office/drawing/2014/main" val="831253700"/>
                    </a:ext>
                  </a:extLst>
                </a:gridCol>
                <a:gridCol w="1983876">
                  <a:extLst>
                    <a:ext uri="{9D8B030D-6E8A-4147-A177-3AD203B41FA5}">
                      <a16:colId xmlns:a16="http://schemas.microsoft.com/office/drawing/2014/main" val="336478016"/>
                    </a:ext>
                  </a:extLst>
                </a:gridCol>
              </a:tblGrid>
              <a:tr h="511810">
                <a:tc>
                  <a:txBody>
                    <a:bodyPr/>
                    <a:lstStyle/>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hlinkClick r:id="rId4"/>
                        </a:rPr>
                        <a:t>https://www.omgevingsweb.nl/cms/files/2016-12/d-nl.imro.0855.stv2015001-d001.pdf</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https://www.brabant.nl/dossiers/dossiers-op-thema/ruimtelijke-ordening/ruimtelijk-beleid/structuurvisie</a:t>
                      </a:r>
                      <a:r>
                        <a:rPr lang="nl-NL"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Afspraken over windmolens. </a:t>
                      </a:r>
                    </a:p>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Natuurbeheer. </a:t>
                      </a:r>
                    </a:p>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Agrarische bedrijven. </a:t>
                      </a:r>
                    </a:p>
                    <a:p>
                      <a:pPr>
                        <a:lnSpc>
                          <a:spcPct val="107000"/>
                        </a:lnSpc>
                        <a:spcAft>
                          <a:spcPts val="0"/>
                        </a:spcAft>
                      </a:pPr>
                      <a:r>
                        <a:rPr lang="nl-NL"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https://decentrale.regelgeving.overheid.nl/cvdr/xhtmloutput/Historie/Zeeland/CVDR230513/CVDR230513_2.html</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https://www.ruimtelijkeplannen.nl/documents/NL.IMRO.085500002001017-/v_NL.IMRO.085500002001017-.pdf</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Wijzigingsplan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Gildehauserweg</a:t>
                      </a:r>
                      <a:r>
                        <a:rPr lang="nl-NL" sz="1100" dirty="0">
                          <a:effectLst/>
                          <a:latin typeface="Calibri" panose="020F0502020204030204" pitchFamily="34" charset="0"/>
                          <a:ea typeface="Calibri" panose="020F0502020204030204" pitchFamily="34" charset="0"/>
                          <a:cs typeface="Times New Roman" panose="02020603050405020304" pitchFamily="18" charset="0"/>
                        </a:rPr>
                        <a:t> 18, Losser. </a:t>
                      </a:r>
                    </a:p>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Op dit perceel is een deel van de opstallen gesloopt en ingezet voor de regeling "Rood voor rood met gesloten beurs". Op basis hiervan is een compensatiekavel verkregen, waardoor ter plaatse een nieuwe woning met bijgebouw gerealiseerd kan worden.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332994"/>
                  </a:ext>
                </a:extLst>
              </a:tr>
            </a:tbl>
          </a:graphicData>
        </a:graphic>
      </p:graphicFrame>
    </p:spTree>
    <p:extLst>
      <p:ext uri="{BB962C8B-B14F-4D97-AF65-F5344CB8AC3E}">
        <p14:creationId xmlns:p14="http://schemas.microsoft.com/office/powerpoint/2010/main" val="3153025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64037" y="4233862"/>
            <a:ext cx="7315200" cy="566738"/>
          </a:xfrm>
        </p:spPr>
        <p:txBody>
          <a:bodyPr anchor="b">
            <a:normAutofit/>
          </a:bodyPr>
          <a:lstStyle/>
          <a:p>
            <a:pPr algn="ctr"/>
            <a:r>
              <a:rPr lang="nl-NL" sz="2800" b="1" dirty="0" err="1"/>
              <a:t>Stad&amp;Wijk-lessen</a:t>
            </a:r>
            <a:r>
              <a:rPr lang="nl-NL" sz="2800" b="1" dirty="0"/>
              <a:t>:</a:t>
            </a:r>
          </a:p>
        </p:txBody>
      </p:sp>
      <p:pic>
        <p:nvPicPr>
          <p:cNvPr id="1026" name="Picture 2" descr="Welkom groep 5B op onze groepspagina - De Windroos">
            <a:extLst>
              <a:ext uri="{FF2B5EF4-FFF2-40B4-BE49-F238E27FC236}">
                <a16:creationId xmlns:a16="http://schemas.microsoft.com/office/drawing/2014/main" id="{340D595B-1510-4227-A083-B2CC748FD5B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78262" y="0"/>
            <a:ext cx="7315200" cy="3994484"/>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tekst 4">
            <a:extLst>
              <a:ext uri="{FF2B5EF4-FFF2-40B4-BE49-F238E27FC236}">
                <a16:creationId xmlns:a16="http://schemas.microsoft.com/office/drawing/2014/main" id="{F39372E0-4371-4D96-92F2-59DAD0F19474}"/>
              </a:ext>
            </a:extLst>
          </p:cNvPr>
          <p:cNvSpPr txBox="1">
            <a:spLocks noGrp="1"/>
          </p:cNvSpPr>
          <p:nvPr>
            <p:ph type="body" sz="half" idx="2"/>
          </p:nvPr>
        </p:nvSpPr>
        <p:spPr>
          <a:xfrm>
            <a:off x="2759075" y="4800600"/>
            <a:ext cx="7315200" cy="757130"/>
          </a:xfrm>
          <a:prstGeom prst="rect">
            <a:avLst/>
          </a:prstGeom>
          <a:noFill/>
        </p:spPr>
        <p:txBody>
          <a:bodyPr wrap="square">
            <a:spAutoFit/>
          </a:bodyPr>
          <a:lstStyle/>
          <a:p>
            <a:pPr algn="ctr"/>
            <a:r>
              <a:rPr lang="nl-NL" sz="2400" dirty="0">
                <a:solidFill>
                  <a:schemeClr val="accent6"/>
                </a:solidFill>
              </a:rPr>
              <a:t>Rode draad: ruimtelijke ordening en samenwerking in de wijk om de sociale basis op orde te krijgen/houden</a:t>
            </a:r>
          </a:p>
        </p:txBody>
      </p:sp>
    </p:spTree>
    <p:extLst>
      <p:ext uri="{BB962C8B-B14F-4D97-AF65-F5344CB8AC3E}">
        <p14:creationId xmlns:p14="http://schemas.microsoft.com/office/powerpoint/2010/main" val="1111524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486EC5E-27E7-45D8-9755-685D53A8CCAC}"/>
              </a:ext>
            </a:extLst>
          </p:cNvPr>
          <p:cNvPicPr>
            <a:picLocks noChangeAspect="1"/>
          </p:cNvPicPr>
          <p:nvPr/>
        </p:nvPicPr>
        <p:blipFill>
          <a:blip r:embed="rId2"/>
          <a:stretch>
            <a:fillRect/>
          </a:stretch>
        </p:blipFill>
        <p:spPr>
          <a:xfrm>
            <a:off x="1624196" y="1809847"/>
            <a:ext cx="8943607" cy="2962913"/>
          </a:xfrm>
          <a:prstGeom prst="rect">
            <a:avLst/>
          </a:prstGeom>
        </p:spPr>
      </p:pic>
    </p:spTree>
    <p:extLst>
      <p:ext uri="{BB962C8B-B14F-4D97-AF65-F5344CB8AC3E}">
        <p14:creationId xmlns:p14="http://schemas.microsoft.com/office/powerpoint/2010/main" val="1725748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E720E95-FF40-BE73-7FDF-8B5D5D6D7D6B}"/>
              </a:ext>
            </a:extLst>
          </p:cNvPr>
          <p:cNvSpPr>
            <a:spLocks noGrp="1"/>
          </p:cNvSpPr>
          <p:nvPr>
            <p:ph type="ctrTitle"/>
          </p:nvPr>
        </p:nvSpPr>
        <p:spPr>
          <a:xfrm>
            <a:off x="1524003" y="1999615"/>
            <a:ext cx="9144000" cy="2764028"/>
          </a:xfrm>
        </p:spPr>
        <p:txBody>
          <a:bodyPr anchor="ctr">
            <a:normAutofit/>
          </a:bodyPr>
          <a:lstStyle/>
          <a:p>
            <a:r>
              <a:rPr lang="nl-NL" sz="7200"/>
              <a:t>IBS Leefbare stad</a:t>
            </a:r>
          </a:p>
        </p:txBody>
      </p:sp>
      <p:sp>
        <p:nvSpPr>
          <p:cNvPr id="3" name="Ondertitel 2">
            <a:extLst>
              <a:ext uri="{FF2B5EF4-FFF2-40B4-BE49-F238E27FC236}">
                <a16:creationId xmlns:a16="http://schemas.microsoft.com/office/drawing/2014/main" id="{5D87512D-A49E-1006-12DB-93DF9E12B1C6}"/>
              </a:ext>
            </a:extLst>
          </p:cNvPr>
          <p:cNvSpPr>
            <a:spLocks noGrp="1"/>
          </p:cNvSpPr>
          <p:nvPr>
            <p:ph type="subTitle" idx="1"/>
          </p:nvPr>
        </p:nvSpPr>
        <p:spPr>
          <a:xfrm>
            <a:off x="1966912" y="5645150"/>
            <a:ext cx="8258176" cy="631825"/>
          </a:xfrm>
        </p:spPr>
        <p:txBody>
          <a:bodyPr anchor="ctr">
            <a:normAutofit/>
          </a:bodyPr>
          <a:lstStyle/>
          <a:p>
            <a:endParaRPr lang="nl-NL" sz="280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03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1920B89-E637-47D8-B480-295BE613E1D2}"/>
              </a:ext>
            </a:extLst>
          </p:cNvPr>
          <p:cNvSpPr txBox="1"/>
          <p:nvPr/>
        </p:nvSpPr>
        <p:spPr>
          <a:xfrm>
            <a:off x="1099253" y="985608"/>
            <a:ext cx="8744505" cy="954107"/>
          </a:xfrm>
          <a:prstGeom prst="rect">
            <a:avLst/>
          </a:prstGeom>
          <a:noFill/>
        </p:spPr>
        <p:txBody>
          <a:bodyPr wrap="square" rtlCol="0">
            <a:spAutoFit/>
          </a:bodyPr>
          <a:lstStyle/>
          <a:p>
            <a:r>
              <a:rPr lang="nl-NL" sz="2800" dirty="0"/>
              <a:t>Onderzoek welk stedelijk beleid / visie document er aansluit bij jullie IBS.</a:t>
            </a:r>
          </a:p>
        </p:txBody>
      </p:sp>
      <p:sp>
        <p:nvSpPr>
          <p:cNvPr id="3" name="Ovaal 2">
            <a:extLst>
              <a:ext uri="{FF2B5EF4-FFF2-40B4-BE49-F238E27FC236}">
                <a16:creationId xmlns:a16="http://schemas.microsoft.com/office/drawing/2014/main" id="{C7915D79-D5FE-4C39-8A48-633DC528DD04}"/>
              </a:ext>
            </a:extLst>
          </p:cNvPr>
          <p:cNvSpPr/>
          <p:nvPr/>
        </p:nvSpPr>
        <p:spPr>
          <a:xfrm rot="1333480">
            <a:off x="6450133" y="2898485"/>
            <a:ext cx="4651899" cy="18643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Bestemmingsplan?! </a:t>
            </a:r>
          </a:p>
        </p:txBody>
      </p:sp>
      <p:sp>
        <p:nvSpPr>
          <p:cNvPr id="4" name="Ovaal 3">
            <a:extLst>
              <a:ext uri="{FF2B5EF4-FFF2-40B4-BE49-F238E27FC236}">
                <a16:creationId xmlns:a16="http://schemas.microsoft.com/office/drawing/2014/main" id="{01973D6B-AB89-4181-8D98-F513DB9D33FC}"/>
              </a:ext>
            </a:extLst>
          </p:cNvPr>
          <p:cNvSpPr/>
          <p:nvPr/>
        </p:nvSpPr>
        <p:spPr>
          <a:xfrm rot="20698507">
            <a:off x="2185757" y="3810404"/>
            <a:ext cx="3142695" cy="151808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Visie van de gemeente? Waar vastgelegd? </a:t>
            </a:r>
          </a:p>
        </p:txBody>
      </p:sp>
    </p:spTree>
    <p:extLst>
      <p:ext uri="{BB962C8B-B14F-4D97-AF65-F5344CB8AC3E}">
        <p14:creationId xmlns:p14="http://schemas.microsoft.com/office/powerpoint/2010/main" val="2854768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8C44608-7301-2C7D-9597-1626B05AEB0F}"/>
              </a:ext>
            </a:extLst>
          </p:cNvPr>
          <p:cNvSpPr>
            <a:spLocks noGrp="1"/>
          </p:cNvSpPr>
          <p:nvPr>
            <p:ph type="ctrTitle"/>
          </p:nvPr>
        </p:nvSpPr>
        <p:spPr>
          <a:xfrm>
            <a:off x="1524003" y="1999615"/>
            <a:ext cx="9144000" cy="2764028"/>
          </a:xfrm>
        </p:spPr>
        <p:txBody>
          <a:bodyPr anchor="ctr">
            <a:normAutofit/>
          </a:bodyPr>
          <a:lstStyle/>
          <a:p>
            <a:r>
              <a:rPr lang="nl-NL" sz="7200"/>
              <a:t>De Buurttuin </a:t>
            </a:r>
          </a:p>
        </p:txBody>
      </p:sp>
      <p:sp>
        <p:nvSpPr>
          <p:cNvPr id="3" name="Ondertitel 2">
            <a:extLst>
              <a:ext uri="{FF2B5EF4-FFF2-40B4-BE49-F238E27FC236}">
                <a16:creationId xmlns:a16="http://schemas.microsoft.com/office/drawing/2014/main" id="{96AE5852-BAAF-8CCF-069B-F0B07E78EAC7}"/>
              </a:ext>
            </a:extLst>
          </p:cNvPr>
          <p:cNvSpPr>
            <a:spLocks noGrp="1"/>
          </p:cNvSpPr>
          <p:nvPr>
            <p:ph type="subTitle" idx="1"/>
          </p:nvPr>
        </p:nvSpPr>
        <p:spPr>
          <a:xfrm>
            <a:off x="1966912" y="5645150"/>
            <a:ext cx="8258176" cy="631825"/>
          </a:xfrm>
        </p:spPr>
        <p:txBody>
          <a:bodyPr anchor="ctr">
            <a:normAutofit/>
          </a:bodyPr>
          <a:lstStyle/>
          <a:p>
            <a:endParaRPr lang="nl-NL" sz="280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32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FF9D6-38B3-AC14-4274-C76809DD3AA6}"/>
              </a:ext>
            </a:extLst>
          </p:cNvPr>
          <p:cNvSpPr>
            <a:spLocks noGrp="1"/>
          </p:cNvSpPr>
          <p:nvPr>
            <p:ph type="ctrTitle"/>
          </p:nvPr>
        </p:nvSpPr>
        <p:spPr/>
        <p:txBody>
          <a:bodyPr/>
          <a:lstStyle/>
          <a:p>
            <a:r>
              <a:rPr lang="nl-NL" dirty="0"/>
              <a:t>Volgende week </a:t>
            </a:r>
          </a:p>
        </p:txBody>
      </p:sp>
      <p:sp>
        <p:nvSpPr>
          <p:cNvPr id="3" name="Ondertitel 2">
            <a:extLst>
              <a:ext uri="{FF2B5EF4-FFF2-40B4-BE49-F238E27FC236}">
                <a16:creationId xmlns:a16="http://schemas.microsoft.com/office/drawing/2014/main" id="{0BBC2678-8457-5879-BBDE-D163A9673FE6}"/>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2408820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EEED6F3-E0DC-4135-97C1-0B0962999946}"/>
              </a:ext>
            </a:extLst>
          </p:cNvPr>
          <p:cNvSpPr txBox="1"/>
          <p:nvPr/>
        </p:nvSpPr>
        <p:spPr>
          <a:xfrm>
            <a:off x="1079048" y="1014278"/>
            <a:ext cx="11028489" cy="6801862"/>
          </a:xfrm>
          <a:prstGeom prst="rect">
            <a:avLst/>
          </a:prstGeom>
          <a:noFill/>
        </p:spPr>
        <p:txBody>
          <a:bodyPr wrap="square" rtlCol="0">
            <a:spAutoFit/>
          </a:bodyPr>
          <a:lstStyle/>
          <a:p>
            <a:r>
              <a:rPr lang="nl-NL" sz="2400" dirty="0"/>
              <a:t>Volgende week: </a:t>
            </a:r>
            <a:r>
              <a:rPr lang="nl-NL" sz="2400" dirty="0">
                <a:solidFill>
                  <a:schemeClr val="accent3"/>
                </a:solidFill>
              </a:rPr>
              <a:t>FOCUS OP DE VERSCHILLENDE TYPE WIJKEN EN BELEID DAARVOOR:</a:t>
            </a:r>
          </a:p>
          <a:p>
            <a:endParaRPr lang="nl-NL" sz="2400" dirty="0">
              <a:solidFill>
                <a:schemeClr val="accent3"/>
              </a:solidFill>
            </a:endParaRPr>
          </a:p>
          <a:p>
            <a:pPr marL="285750" indent="-285750">
              <a:buFontTx/>
              <a:buChar char="-"/>
            </a:pPr>
            <a:r>
              <a:rPr lang="nl-NL" sz="2400" dirty="0"/>
              <a:t>HOE EN WAAROM ONTSTAAN &gt; EVEN GESCHIEDENIS LES </a:t>
            </a:r>
          </a:p>
          <a:p>
            <a:pPr marL="285750" indent="-285750">
              <a:buFontTx/>
              <a:buChar char="-"/>
            </a:pPr>
            <a:endParaRPr lang="nl-NL" sz="2400" dirty="0"/>
          </a:p>
          <a:p>
            <a:pPr marL="285750" indent="-285750">
              <a:buFontTx/>
              <a:buChar char="-"/>
            </a:pPr>
            <a:r>
              <a:rPr lang="nl-NL" sz="2400" dirty="0"/>
              <a:t>VOORBEELDEN ONDERZOEKEN &gt; INSPIRATIE VOOR JE IBS</a:t>
            </a:r>
          </a:p>
          <a:p>
            <a:pPr marL="285750" indent="-285750">
              <a:buFontTx/>
              <a:buChar char="-"/>
            </a:pPr>
            <a:endParaRPr lang="nl-NL" sz="2800" dirty="0"/>
          </a:p>
          <a:p>
            <a:pPr marL="285750" indent="-285750">
              <a:buFontTx/>
              <a:buChar char="-"/>
            </a:pPr>
            <a:r>
              <a:rPr lang="nl-NL" sz="2400" dirty="0"/>
              <a:t>RELATIE MET DE RUIMTELIJKE ORDENING EN BELEID &gt; ZOEK DE KOPPELING MET JE IBS</a:t>
            </a:r>
          </a:p>
          <a:p>
            <a:pPr marL="285750" indent="-285750">
              <a:buFontTx/>
              <a:buChar char="-"/>
            </a:pPr>
            <a:endParaRPr lang="nl-NL" sz="2400" dirty="0"/>
          </a:p>
          <a:p>
            <a:pPr marL="285750" indent="-285750">
              <a:buFontTx/>
              <a:buChar char="-"/>
            </a:pPr>
            <a:r>
              <a:rPr lang="nl-NL" sz="2400" dirty="0"/>
              <a:t>HOE ZIET DE WIJK VAN JE IBS ER UIT ALS JE DOOR DE BRIL VAN RUIMTELIJKE ORDENING KIJKT &gt; FOTO’S MAKEN</a:t>
            </a:r>
          </a:p>
          <a:p>
            <a:endParaRPr lang="nl-NL" sz="2400" dirty="0"/>
          </a:p>
          <a:p>
            <a:pPr marL="285750" indent="-285750">
              <a:buFontTx/>
              <a:buChar char="-"/>
            </a:pPr>
            <a:r>
              <a:rPr lang="nl-NL" sz="2400" dirty="0"/>
              <a:t>Op pad incl. opdracht.</a:t>
            </a:r>
          </a:p>
          <a:p>
            <a:pPr marL="285750" indent="-285750">
              <a:buFontTx/>
              <a:buChar char="-"/>
            </a:pPr>
            <a:endParaRPr lang="nl-NL" sz="2400" dirty="0"/>
          </a:p>
          <a:p>
            <a:pPr marL="285750" indent="-285750">
              <a:buFontTx/>
              <a:buChar char="-"/>
            </a:pPr>
            <a:endParaRPr lang="nl-NL" sz="2400" dirty="0"/>
          </a:p>
          <a:p>
            <a:pPr marL="285750" indent="-285750">
              <a:buFontTx/>
              <a:buChar char="-"/>
            </a:pPr>
            <a:endParaRPr lang="nl-NL" sz="2400" dirty="0">
              <a:solidFill>
                <a:schemeClr val="accent3"/>
              </a:solidFill>
            </a:endParaRPr>
          </a:p>
          <a:p>
            <a:endParaRPr lang="nl-NL" sz="2400" dirty="0">
              <a:solidFill>
                <a:schemeClr val="accent3"/>
              </a:solidFill>
            </a:endParaRPr>
          </a:p>
          <a:p>
            <a:pPr marL="285750" indent="-285750">
              <a:buFontTx/>
              <a:buChar char="-"/>
            </a:pPr>
            <a:endParaRPr lang="nl-NL" sz="2400" dirty="0">
              <a:solidFill>
                <a:schemeClr val="accent3"/>
              </a:solidFill>
            </a:endParaRPr>
          </a:p>
        </p:txBody>
      </p:sp>
    </p:spTree>
    <p:extLst>
      <p:ext uri="{BB962C8B-B14F-4D97-AF65-F5344CB8AC3E}">
        <p14:creationId xmlns:p14="http://schemas.microsoft.com/office/powerpoint/2010/main" val="468538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al 2">
            <a:extLst>
              <a:ext uri="{FF2B5EF4-FFF2-40B4-BE49-F238E27FC236}">
                <a16:creationId xmlns:a16="http://schemas.microsoft.com/office/drawing/2014/main" id="{CFAF932F-8155-423D-A3F1-0BBC95AFA2F2}"/>
              </a:ext>
            </a:extLst>
          </p:cNvPr>
          <p:cNvSpPr/>
          <p:nvPr/>
        </p:nvSpPr>
        <p:spPr>
          <a:xfrm rot="21028806">
            <a:off x="1300938" y="1107022"/>
            <a:ext cx="3435927" cy="26046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Nog iets herhalen?</a:t>
            </a:r>
          </a:p>
          <a:p>
            <a:pPr algn="ctr"/>
            <a:r>
              <a:rPr lang="nl-NL" sz="2400" dirty="0"/>
              <a:t>Aanvullen?</a:t>
            </a:r>
          </a:p>
        </p:txBody>
      </p:sp>
      <p:sp>
        <p:nvSpPr>
          <p:cNvPr id="4" name="Ovaal 3">
            <a:extLst>
              <a:ext uri="{FF2B5EF4-FFF2-40B4-BE49-F238E27FC236}">
                <a16:creationId xmlns:a16="http://schemas.microsoft.com/office/drawing/2014/main" id="{A5EB0C58-6E9D-4244-BA1B-E0A00DED58AF}"/>
              </a:ext>
            </a:extLst>
          </p:cNvPr>
          <p:cNvSpPr/>
          <p:nvPr/>
        </p:nvSpPr>
        <p:spPr>
          <a:xfrm rot="720433">
            <a:off x="7584505" y="670604"/>
            <a:ext cx="3713018" cy="3477491"/>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Nog ‘stad en wijk zaken’ bespreken voor het IBS? </a:t>
            </a:r>
          </a:p>
        </p:txBody>
      </p:sp>
      <p:pic>
        <p:nvPicPr>
          <p:cNvPr id="5" name="Afbeelding 4">
            <a:extLst>
              <a:ext uri="{FF2B5EF4-FFF2-40B4-BE49-F238E27FC236}">
                <a16:creationId xmlns:a16="http://schemas.microsoft.com/office/drawing/2014/main" id="{6EDC87D7-BC7B-45DE-81DC-E065F97E15D5}"/>
              </a:ext>
            </a:extLst>
          </p:cNvPr>
          <p:cNvPicPr>
            <a:picLocks noChangeAspect="1"/>
          </p:cNvPicPr>
          <p:nvPr/>
        </p:nvPicPr>
        <p:blipFill>
          <a:blip r:embed="rId2"/>
          <a:stretch>
            <a:fillRect/>
          </a:stretch>
        </p:blipFill>
        <p:spPr>
          <a:xfrm>
            <a:off x="4278655" y="3078480"/>
            <a:ext cx="3634689" cy="3626333"/>
          </a:xfrm>
          <a:prstGeom prst="rect">
            <a:avLst/>
          </a:prstGeom>
        </p:spPr>
      </p:pic>
    </p:spTree>
    <p:extLst>
      <p:ext uri="{BB962C8B-B14F-4D97-AF65-F5344CB8AC3E}">
        <p14:creationId xmlns:p14="http://schemas.microsoft.com/office/powerpoint/2010/main" val="125939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BF224373-E7B2-4E2A-A25D-FE52544DB759}"/>
              </a:ext>
            </a:extLst>
          </p:cNvPr>
          <p:cNvSpPr txBox="1"/>
          <p:nvPr/>
        </p:nvSpPr>
        <p:spPr>
          <a:xfrm>
            <a:off x="1066800" y="1059124"/>
            <a:ext cx="10223414" cy="3816429"/>
          </a:xfrm>
          <a:prstGeom prst="rect">
            <a:avLst/>
          </a:prstGeom>
          <a:noFill/>
        </p:spPr>
        <p:txBody>
          <a:bodyPr wrap="square" lIns="91440" tIns="45720" rIns="91440" bIns="45720" rtlCol="0" anchor="t">
            <a:spAutoFit/>
          </a:bodyPr>
          <a:lstStyle/>
          <a:p>
            <a:r>
              <a:rPr lang="nl-NL" sz="2800" b="1" dirty="0">
                <a:solidFill>
                  <a:schemeClr val="accent1"/>
                </a:solidFill>
              </a:rPr>
              <a:t>Programma voor vandaag:</a:t>
            </a:r>
          </a:p>
          <a:p>
            <a:endParaRPr lang="nl-NL" sz="2800" b="1" dirty="0">
              <a:solidFill>
                <a:schemeClr val="accent1"/>
              </a:solidFill>
            </a:endParaRPr>
          </a:p>
          <a:p>
            <a:pPr marL="342900" indent="-342900">
              <a:buAutoNum type="arabicPeriod"/>
            </a:pPr>
            <a:r>
              <a:rPr lang="nl-NL" sz="2400" dirty="0"/>
              <a:t>Opstart &amp; korte kennismaking  </a:t>
            </a:r>
          </a:p>
          <a:p>
            <a:pPr marL="342900" indent="-342900">
              <a:buAutoNum type="arabicPeriod"/>
            </a:pPr>
            <a:r>
              <a:rPr lang="nl-NL" sz="2400" dirty="0"/>
              <a:t>Thema van deze periode voor stad en wijk = ruimtelijke ordening en samenwerking in de wijk om de sociale basis op orde te houden / krijgen</a:t>
            </a:r>
          </a:p>
          <a:p>
            <a:pPr marL="342900" indent="-342900">
              <a:buAutoNum type="arabicPeriod"/>
            </a:pPr>
            <a:r>
              <a:rPr lang="nl-NL" sz="2400" dirty="0"/>
              <a:t>Beleid op gebied van ruimtelijke ordening: puzzeltje leggen</a:t>
            </a:r>
          </a:p>
          <a:p>
            <a:pPr marL="342900" indent="-342900">
              <a:buAutoNum type="arabicPeriod"/>
            </a:pPr>
            <a:r>
              <a:rPr lang="nl-NL" sz="2400" dirty="0"/>
              <a:t>Tijd voor IBS: deskresearch voor jullie opdracht </a:t>
            </a:r>
          </a:p>
          <a:p>
            <a:pPr marL="342900" indent="-342900">
              <a:buAutoNum type="arabicPeriod"/>
            </a:pPr>
            <a:r>
              <a:rPr lang="nl-NL" sz="2400" dirty="0">
                <a:cs typeface="Calibri"/>
              </a:rPr>
              <a:t>De Buurttuin </a:t>
            </a:r>
            <a:endParaRPr lang="nl-NL" sz="2400" dirty="0"/>
          </a:p>
          <a:p>
            <a:pPr marL="342900" indent="-342900">
              <a:buAutoNum type="arabicPeriod"/>
            </a:pPr>
            <a:r>
              <a:rPr lang="nl-NL" sz="2400" dirty="0"/>
              <a:t>Afronding. </a:t>
            </a:r>
          </a:p>
          <a:p>
            <a:endParaRPr lang="nl-NL" dirty="0"/>
          </a:p>
        </p:txBody>
      </p:sp>
    </p:spTree>
    <p:extLst>
      <p:ext uri="{BB962C8B-B14F-4D97-AF65-F5344CB8AC3E}">
        <p14:creationId xmlns:p14="http://schemas.microsoft.com/office/powerpoint/2010/main" val="1858147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FB2E612-D546-DE8B-AD6F-817BA0DAA299}"/>
              </a:ext>
            </a:extLst>
          </p:cNvPr>
          <p:cNvSpPr>
            <a:spLocks noGrp="1"/>
          </p:cNvSpPr>
          <p:nvPr>
            <p:ph type="ctrTitle"/>
          </p:nvPr>
        </p:nvSpPr>
        <p:spPr>
          <a:xfrm>
            <a:off x="1524003" y="1999615"/>
            <a:ext cx="9144000" cy="2764028"/>
          </a:xfrm>
        </p:spPr>
        <p:txBody>
          <a:bodyPr anchor="ctr">
            <a:normAutofit/>
          </a:bodyPr>
          <a:lstStyle/>
          <a:p>
            <a:r>
              <a:rPr lang="nl-NL" sz="7200"/>
              <a:t>Stad en wijk deze periode </a:t>
            </a:r>
          </a:p>
        </p:txBody>
      </p:sp>
      <p:sp>
        <p:nvSpPr>
          <p:cNvPr id="3" name="Ondertitel 2">
            <a:extLst>
              <a:ext uri="{FF2B5EF4-FFF2-40B4-BE49-F238E27FC236}">
                <a16:creationId xmlns:a16="http://schemas.microsoft.com/office/drawing/2014/main" id="{C3C98A6D-465B-6265-E016-B3AD91636E62}"/>
              </a:ext>
            </a:extLst>
          </p:cNvPr>
          <p:cNvSpPr>
            <a:spLocks noGrp="1"/>
          </p:cNvSpPr>
          <p:nvPr>
            <p:ph type="subTitle" idx="1"/>
          </p:nvPr>
        </p:nvSpPr>
        <p:spPr>
          <a:xfrm>
            <a:off x="1966912" y="5645150"/>
            <a:ext cx="8258176" cy="631825"/>
          </a:xfrm>
        </p:spPr>
        <p:txBody>
          <a:bodyPr anchor="ctr">
            <a:normAutofit/>
          </a:bodyPr>
          <a:lstStyle/>
          <a:p>
            <a:endParaRPr lang="nl-NL" sz="280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071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9D8AF-65C7-5EEA-04E4-D4EA15B7332B}"/>
              </a:ext>
            </a:extLst>
          </p:cNvPr>
          <p:cNvSpPr>
            <a:spLocks noGrp="1"/>
          </p:cNvSpPr>
          <p:nvPr>
            <p:ph type="title"/>
          </p:nvPr>
        </p:nvSpPr>
        <p:spPr/>
        <p:txBody>
          <a:bodyPr/>
          <a:lstStyle/>
          <a:p>
            <a:r>
              <a:rPr lang="nl-NL" dirty="0"/>
              <a:t>Combinatie van 2 onderdelen:</a:t>
            </a:r>
          </a:p>
        </p:txBody>
      </p:sp>
      <p:sp>
        <p:nvSpPr>
          <p:cNvPr id="3" name="Tijdelijke aanduiding voor tekst 2">
            <a:extLst>
              <a:ext uri="{FF2B5EF4-FFF2-40B4-BE49-F238E27FC236}">
                <a16:creationId xmlns:a16="http://schemas.microsoft.com/office/drawing/2014/main" id="{21DACFB0-4123-873C-8207-69D3C99D38B9}"/>
              </a:ext>
            </a:extLst>
          </p:cNvPr>
          <p:cNvSpPr>
            <a:spLocks noGrp="1"/>
          </p:cNvSpPr>
          <p:nvPr>
            <p:ph type="body" idx="1"/>
          </p:nvPr>
        </p:nvSpPr>
        <p:spPr/>
        <p:txBody>
          <a:bodyPr/>
          <a:lstStyle/>
          <a:p>
            <a:r>
              <a:rPr lang="nl-NL" dirty="0"/>
              <a:t>Stad en wijk 	</a:t>
            </a:r>
          </a:p>
        </p:txBody>
      </p:sp>
      <p:sp>
        <p:nvSpPr>
          <p:cNvPr id="4" name="Tijdelijke aanduiding voor inhoud 3">
            <a:extLst>
              <a:ext uri="{FF2B5EF4-FFF2-40B4-BE49-F238E27FC236}">
                <a16:creationId xmlns:a16="http://schemas.microsoft.com/office/drawing/2014/main" id="{A986105F-0E62-B141-C11A-601385DBC1FF}"/>
              </a:ext>
            </a:extLst>
          </p:cNvPr>
          <p:cNvSpPr>
            <a:spLocks noGrp="1"/>
          </p:cNvSpPr>
          <p:nvPr>
            <p:ph sz="half" idx="2"/>
          </p:nvPr>
        </p:nvSpPr>
        <p:spPr/>
        <p:txBody>
          <a:bodyPr>
            <a:normAutofit/>
          </a:bodyPr>
          <a:lstStyle/>
          <a:p>
            <a:pPr fontAlgn="base"/>
            <a:r>
              <a:rPr lang="nl-NL" sz="1800" i="1" dirty="0">
                <a:effectLst/>
                <a:latin typeface="Arial" panose="020B0604020202020204" pitchFamily="34" charset="0"/>
                <a:ea typeface="Times New Roman" panose="02020603050405020304" pitchFamily="18" charset="0"/>
              </a:rPr>
              <a:t>Les 2: Stedelijke gebiedsinrichting en soorten wijken</a:t>
            </a:r>
            <a:endParaRPr lang="nl-NL"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nl-NL" sz="1800" i="1" dirty="0">
                <a:effectLst/>
                <a:latin typeface="Arial" panose="020B0604020202020204" pitchFamily="34" charset="0"/>
                <a:ea typeface="Calibri" panose="020F0502020204030204" pitchFamily="34" charset="0"/>
                <a:cs typeface="Times New Roman" panose="02020603050405020304" pitchFamily="18" charset="0"/>
              </a:rPr>
              <a:t>Les 3;</a:t>
            </a:r>
            <a:r>
              <a:rPr lang="nl-NL" sz="1800" dirty="0">
                <a:latin typeface="Calibri" panose="020F0502020204030204" pitchFamily="34" charset="0"/>
                <a:ea typeface="Calibri" panose="020F0502020204030204" pitchFamily="34" charset="0"/>
                <a:cs typeface="Times New Roman" panose="02020603050405020304" pitchFamily="18" charset="0"/>
              </a:rPr>
              <a:t> </a:t>
            </a:r>
            <a:r>
              <a:rPr lang="nl-NL" sz="1800" i="1" dirty="0">
                <a:effectLst/>
                <a:latin typeface="Arial" panose="020B0604020202020204" pitchFamily="34" charset="0"/>
                <a:ea typeface="Calibri" panose="020F0502020204030204" pitchFamily="34" charset="0"/>
                <a:cs typeface="Times New Roman" panose="02020603050405020304" pitchFamily="18" charset="0"/>
              </a:rPr>
              <a:t>Functies in de stad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Arial" panose="020B0604020202020204" pitchFamily="34" charset="0"/>
                <a:ea typeface="Calibri" panose="020F0502020204030204" pitchFamily="34" charset="0"/>
                <a:cs typeface="Times New Roman" panose="02020603050405020304" pitchFamily="18" charset="0"/>
              </a:rPr>
              <a:t>Les 4; Fysieke leefbaarheid verbinden aan sociale leefbaarheid en voorbereiden excursie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Arial" panose="020B0604020202020204" pitchFamily="34" charset="0"/>
                <a:ea typeface="Calibri" panose="020F0502020204030204" pitchFamily="34" charset="0"/>
                <a:cs typeface="Times New Roman" panose="02020603050405020304" pitchFamily="18" charset="0"/>
              </a:rPr>
              <a:t>Les 5; Beleid in sociale domein en de geldstromen. Excursie voorbereiden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Arial" panose="020B0604020202020204" pitchFamily="34" charset="0"/>
                <a:ea typeface="Calibri" panose="020F0502020204030204" pitchFamily="34" charset="0"/>
                <a:cs typeface="Times New Roman" panose="02020603050405020304" pitchFamily="18" charset="0"/>
              </a:rPr>
              <a:t>LES 6; </a:t>
            </a:r>
            <a:r>
              <a:rPr lang="nl-NL" sz="1800" dirty="0">
                <a:effectLst/>
                <a:latin typeface="Arial" panose="020B0604020202020204" pitchFamily="34" charset="0"/>
                <a:ea typeface="Calibri" panose="020F0502020204030204" pitchFamily="34" charset="0"/>
              </a:rPr>
              <a:t>Excursie </a:t>
            </a:r>
          </a:p>
          <a:p>
            <a:pPr marL="0" indent="0">
              <a:lnSpc>
                <a:spcPct val="107000"/>
              </a:lnSpc>
              <a:spcAft>
                <a:spcPts val="800"/>
              </a:spcAft>
              <a:buNone/>
            </a:pPr>
            <a:r>
              <a:rPr lang="nl-NL" sz="1800" dirty="0" err="1">
                <a:solidFill>
                  <a:schemeClr val="accent6"/>
                </a:solidFill>
                <a:latin typeface="Arial" panose="020B0604020202020204" pitchFamily="34" charset="0"/>
              </a:rPr>
              <a:t>Herfsvakantie</a:t>
            </a:r>
            <a:r>
              <a:rPr lang="nl-NL" sz="1800" dirty="0">
                <a:solidFill>
                  <a:schemeClr val="accent6"/>
                </a:solidFill>
                <a:latin typeface="Arial" panose="020B0604020202020204" pitchFamily="34" charset="0"/>
              </a:rPr>
              <a:t> </a:t>
            </a:r>
            <a:endParaRPr lang="nl-NL" dirty="0">
              <a:solidFill>
                <a:schemeClr val="accent6"/>
              </a:solidFill>
            </a:endParaRPr>
          </a:p>
        </p:txBody>
      </p:sp>
      <p:sp>
        <p:nvSpPr>
          <p:cNvPr id="5" name="Tijdelijke aanduiding voor tekst 4">
            <a:extLst>
              <a:ext uri="{FF2B5EF4-FFF2-40B4-BE49-F238E27FC236}">
                <a16:creationId xmlns:a16="http://schemas.microsoft.com/office/drawing/2014/main" id="{F15F7522-9889-7B69-5A49-3A252FE47FBB}"/>
              </a:ext>
            </a:extLst>
          </p:cNvPr>
          <p:cNvSpPr>
            <a:spLocks noGrp="1"/>
          </p:cNvSpPr>
          <p:nvPr>
            <p:ph type="body" sz="quarter" idx="3"/>
          </p:nvPr>
        </p:nvSpPr>
        <p:spPr/>
        <p:txBody>
          <a:bodyPr/>
          <a:lstStyle/>
          <a:p>
            <a:r>
              <a:rPr lang="nl-NL" dirty="0"/>
              <a:t>Buurttuin </a:t>
            </a:r>
          </a:p>
        </p:txBody>
      </p:sp>
      <p:sp>
        <p:nvSpPr>
          <p:cNvPr id="6" name="Tijdelijke aanduiding voor inhoud 5">
            <a:extLst>
              <a:ext uri="{FF2B5EF4-FFF2-40B4-BE49-F238E27FC236}">
                <a16:creationId xmlns:a16="http://schemas.microsoft.com/office/drawing/2014/main" id="{37C902DE-B10A-2939-C763-8571975BB6D3}"/>
              </a:ext>
            </a:extLst>
          </p:cNvPr>
          <p:cNvSpPr>
            <a:spLocks noGrp="1"/>
          </p:cNvSpPr>
          <p:nvPr>
            <p:ph sz="quarter" idx="4"/>
          </p:nvPr>
        </p:nvSpPr>
        <p:spPr/>
        <p:txBody>
          <a:bodyPr>
            <a:normAutofit/>
          </a:bodyPr>
          <a:lstStyle/>
          <a:p>
            <a:endParaRPr lang="nl-NL"/>
          </a:p>
        </p:txBody>
      </p:sp>
    </p:spTree>
    <p:extLst>
      <p:ext uri="{BB962C8B-B14F-4D97-AF65-F5344CB8AC3E}">
        <p14:creationId xmlns:p14="http://schemas.microsoft.com/office/powerpoint/2010/main" val="2299828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991C5AB-6863-A8F8-3E2B-0C93E7CA2A27}"/>
              </a:ext>
            </a:extLst>
          </p:cNvPr>
          <p:cNvSpPr>
            <a:spLocks noGrp="1"/>
          </p:cNvSpPr>
          <p:nvPr>
            <p:ph type="ctrTitle"/>
          </p:nvPr>
        </p:nvSpPr>
        <p:spPr>
          <a:xfrm>
            <a:off x="1524003" y="1999615"/>
            <a:ext cx="9144000" cy="2764028"/>
          </a:xfrm>
        </p:spPr>
        <p:txBody>
          <a:bodyPr anchor="ctr">
            <a:normAutofit/>
          </a:bodyPr>
          <a:lstStyle/>
          <a:p>
            <a:r>
              <a:rPr lang="nl-NL" sz="7200"/>
              <a:t>Ruimtelijke ordening</a:t>
            </a:r>
          </a:p>
        </p:txBody>
      </p:sp>
      <p:sp>
        <p:nvSpPr>
          <p:cNvPr id="3" name="Ondertitel 2">
            <a:extLst>
              <a:ext uri="{FF2B5EF4-FFF2-40B4-BE49-F238E27FC236}">
                <a16:creationId xmlns:a16="http://schemas.microsoft.com/office/drawing/2014/main" id="{4933B3B9-F74D-E066-143B-790B33D75AA0}"/>
              </a:ext>
            </a:extLst>
          </p:cNvPr>
          <p:cNvSpPr>
            <a:spLocks noGrp="1"/>
          </p:cNvSpPr>
          <p:nvPr>
            <p:ph type="subTitle" idx="1"/>
          </p:nvPr>
        </p:nvSpPr>
        <p:spPr>
          <a:xfrm>
            <a:off x="1966912" y="5645150"/>
            <a:ext cx="8258176" cy="631825"/>
          </a:xfrm>
        </p:spPr>
        <p:txBody>
          <a:bodyPr anchor="ctr">
            <a:normAutofit/>
          </a:bodyPr>
          <a:lstStyle/>
          <a:p>
            <a:endParaRPr lang="nl-NL" sz="280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56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1AD290E-27B9-49E8-84C3-6BB0D0AD8F1E}"/>
              </a:ext>
            </a:extLst>
          </p:cNvPr>
          <p:cNvSpPr/>
          <p:nvPr/>
        </p:nvSpPr>
        <p:spPr>
          <a:xfrm>
            <a:off x="1399259" y="1149205"/>
            <a:ext cx="8310801" cy="523220"/>
          </a:xfrm>
          <a:prstGeom prst="rect">
            <a:avLst/>
          </a:prstGeom>
        </p:spPr>
        <p:txBody>
          <a:bodyPr wrap="none">
            <a:spAutoFit/>
          </a:bodyPr>
          <a:lstStyle/>
          <a:p>
            <a:r>
              <a:rPr lang="nl-NL" sz="2800" dirty="0">
                <a:solidFill>
                  <a:schemeClr val="accent1"/>
                </a:solidFill>
              </a:rPr>
              <a:t>Ruimtelijke ordening, belangrijke begrippen in deze les: </a:t>
            </a:r>
          </a:p>
        </p:txBody>
      </p:sp>
      <p:sp>
        <p:nvSpPr>
          <p:cNvPr id="9" name="Rechthoek 8">
            <a:extLst>
              <a:ext uri="{FF2B5EF4-FFF2-40B4-BE49-F238E27FC236}">
                <a16:creationId xmlns:a16="http://schemas.microsoft.com/office/drawing/2014/main" id="{B0E7122C-63D1-4925-9D9E-CD3778EDF474}"/>
              </a:ext>
            </a:extLst>
          </p:cNvPr>
          <p:cNvSpPr/>
          <p:nvPr/>
        </p:nvSpPr>
        <p:spPr>
          <a:xfrm>
            <a:off x="1519333" y="1846555"/>
            <a:ext cx="4757179" cy="2895921"/>
          </a:xfrm>
          <a:prstGeom prst="rect">
            <a:avLst/>
          </a:prstGeom>
        </p:spPr>
        <p:txBody>
          <a:bodyPr wrap="square">
            <a:spAutoFit/>
          </a:bodyPr>
          <a:lstStyle/>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Ruimtelijke ordening</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Leefomgeving</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Planologie</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Fysieke leefomgeving</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De Wet ruimtelijke ordening (</a:t>
            </a:r>
            <a:r>
              <a:rPr lang="nl-NL" sz="2000" dirty="0" err="1">
                <a:latin typeface="Calibri" panose="020F0502020204030204" pitchFamily="34" charset="0"/>
                <a:ea typeface="Calibri" panose="020F0502020204030204" pitchFamily="34" charset="0"/>
                <a:cs typeface="Times New Roman" panose="02020603050405020304" pitchFamily="18" charset="0"/>
              </a:rPr>
              <a:t>Wro</a:t>
            </a:r>
            <a:r>
              <a:rPr lang="nl-NL" sz="20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Ministerie van Infrastructuur en waterstaat = I&amp;W </a:t>
            </a:r>
          </a:p>
        </p:txBody>
      </p:sp>
      <p:sp>
        <p:nvSpPr>
          <p:cNvPr id="6" name="Tekstvak 5">
            <a:extLst>
              <a:ext uri="{FF2B5EF4-FFF2-40B4-BE49-F238E27FC236}">
                <a16:creationId xmlns:a16="http://schemas.microsoft.com/office/drawing/2014/main" id="{51BF06DB-6C14-438E-B65E-B481B06D9FE3}"/>
              </a:ext>
            </a:extLst>
          </p:cNvPr>
          <p:cNvSpPr txBox="1"/>
          <p:nvPr/>
        </p:nvSpPr>
        <p:spPr>
          <a:xfrm>
            <a:off x="7048870" y="1846555"/>
            <a:ext cx="3872371" cy="2566600"/>
          </a:xfrm>
          <a:prstGeom prst="rect">
            <a:avLst/>
          </a:prstGeom>
          <a:noFill/>
        </p:spPr>
        <p:txBody>
          <a:bodyPr wrap="square" rtlCol="0">
            <a:spAutoFit/>
          </a:bodyPr>
          <a:lstStyle/>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Gebiedsontwikkeling</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Omgevingsvisie</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Structuurvisie</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Provinciale verordening</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Bestemmingsplan</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Wijzigingsplannen </a:t>
            </a:r>
          </a:p>
        </p:txBody>
      </p:sp>
      <p:sp>
        <p:nvSpPr>
          <p:cNvPr id="7" name="Tekstvak 6">
            <a:extLst>
              <a:ext uri="{FF2B5EF4-FFF2-40B4-BE49-F238E27FC236}">
                <a16:creationId xmlns:a16="http://schemas.microsoft.com/office/drawing/2014/main" id="{E16EBB57-959D-44A7-BB9D-34E1F3D5BEA4}"/>
              </a:ext>
            </a:extLst>
          </p:cNvPr>
          <p:cNvSpPr txBox="1"/>
          <p:nvPr/>
        </p:nvSpPr>
        <p:spPr>
          <a:xfrm>
            <a:off x="1399259" y="6092309"/>
            <a:ext cx="9030616" cy="369332"/>
          </a:xfrm>
          <a:prstGeom prst="rect">
            <a:avLst/>
          </a:prstGeom>
          <a:noFill/>
        </p:spPr>
        <p:txBody>
          <a:bodyPr wrap="square">
            <a:spAutoFit/>
          </a:bodyPr>
          <a:lstStyle/>
          <a:p>
            <a:r>
              <a:rPr lang="nl-NL" dirty="0">
                <a:hlinkClick r:id="rId2"/>
              </a:rPr>
              <a:t>https://www.youtube.com/watch?v=PQlBndx90tI</a:t>
            </a:r>
            <a:r>
              <a:rPr lang="nl-NL" dirty="0"/>
              <a:t> = filmpje met intro over stedenbouw </a:t>
            </a:r>
          </a:p>
        </p:txBody>
      </p:sp>
    </p:spTree>
    <p:extLst>
      <p:ext uri="{BB962C8B-B14F-4D97-AF65-F5344CB8AC3E}">
        <p14:creationId xmlns:p14="http://schemas.microsoft.com/office/powerpoint/2010/main" val="3514635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What Is Urban Design?">
            <a:hlinkClick r:id="" action="ppaction://media"/>
            <a:extLst>
              <a:ext uri="{FF2B5EF4-FFF2-40B4-BE49-F238E27FC236}">
                <a16:creationId xmlns:a16="http://schemas.microsoft.com/office/drawing/2014/main" id="{50C7503A-9317-5805-3A95-6610D4252E5B}"/>
              </a:ext>
            </a:extLst>
          </p:cNvPr>
          <p:cNvPicPr>
            <a:picLocks noRot="1" noChangeAspect="1"/>
          </p:cNvPicPr>
          <p:nvPr>
            <a:videoFile r:link="rId1"/>
          </p:nvPr>
        </p:nvPicPr>
        <p:blipFill>
          <a:blip r:embed="rId3"/>
          <a:stretch>
            <a:fillRect/>
          </a:stretch>
        </p:blipFill>
        <p:spPr>
          <a:xfrm>
            <a:off x="2049137" y="2006370"/>
            <a:ext cx="7744858" cy="4375845"/>
          </a:xfrm>
          <a:prstGeom prst="rect">
            <a:avLst/>
          </a:prstGeom>
        </p:spPr>
      </p:pic>
      <p:sp>
        <p:nvSpPr>
          <p:cNvPr id="3" name="Tekstvak 2">
            <a:extLst>
              <a:ext uri="{FF2B5EF4-FFF2-40B4-BE49-F238E27FC236}">
                <a16:creationId xmlns:a16="http://schemas.microsoft.com/office/drawing/2014/main" id="{0B9DA0C3-474C-02EA-56A4-C8A56AC05CAD}"/>
              </a:ext>
            </a:extLst>
          </p:cNvPr>
          <p:cNvSpPr txBox="1"/>
          <p:nvPr/>
        </p:nvSpPr>
        <p:spPr>
          <a:xfrm>
            <a:off x="1483605" y="563919"/>
            <a:ext cx="9224790" cy="954107"/>
          </a:xfrm>
          <a:prstGeom prst="rect">
            <a:avLst/>
          </a:prstGeom>
          <a:noFill/>
        </p:spPr>
        <p:txBody>
          <a:bodyPr wrap="square" rtlCol="0">
            <a:spAutoFit/>
          </a:bodyPr>
          <a:lstStyle/>
          <a:p>
            <a:r>
              <a:rPr lang="nl-NL" sz="3200" dirty="0"/>
              <a:t>Ruimtelijke ordening, Urban Design; wat houdt het in? </a:t>
            </a:r>
          </a:p>
          <a:p>
            <a:r>
              <a:rPr lang="nl-NL" sz="2400" b="1" dirty="0"/>
              <a:t>Schrijf voor jezelf minimaal 10 voorbeelden op als je deze video bekijkt: </a:t>
            </a:r>
          </a:p>
        </p:txBody>
      </p:sp>
    </p:spTree>
    <p:extLst>
      <p:ext uri="{BB962C8B-B14F-4D97-AF65-F5344CB8AC3E}">
        <p14:creationId xmlns:p14="http://schemas.microsoft.com/office/powerpoint/2010/main" val="277523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E9FA53-D218-4729-AB31-40AFF651F6F8}">
  <ds:schemaRefs>
    <ds:schemaRef ds:uri="http://schemas.microsoft.com/sharepoint/v3/contenttype/forms"/>
  </ds:schemaRefs>
</ds:datastoreItem>
</file>

<file path=customXml/itemProps2.xml><?xml version="1.0" encoding="utf-8"?>
<ds:datastoreItem xmlns:ds="http://schemas.openxmlformats.org/officeDocument/2006/customXml" ds:itemID="{EACEB147-078E-4A19-9564-5E0C67F2BB63}">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3.xml><?xml version="1.0" encoding="utf-8"?>
<ds:datastoreItem xmlns:ds="http://schemas.openxmlformats.org/officeDocument/2006/customXml" ds:itemID="{596B583C-D64C-4D3B-8A09-1E82988DFE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235</TotalTime>
  <Words>1431</Words>
  <Application>Microsoft Office PowerPoint</Application>
  <PresentationFormat>Breedbeeld</PresentationFormat>
  <Paragraphs>206</Paragraphs>
  <Slides>36</Slides>
  <Notes>1</Notes>
  <HiddenSlides>0</HiddenSlides>
  <MMClips>4</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36</vt:i4>
      </vt:variant>
    </vt:vector>
  </HeadingPairs>
  <TitlesOfParts>
    <vt:vector size="44" baseType="lpstr">
      <vt:lpstr>Arial</vt:lpstr>
      <vt:lpstr>Calibri</vt:lpstr>
      <vt:lpstr>Calibri Light</vt:lpstr>
      <vt:lpstr>Gisha</vt:lpstr>
      <vt:lpstr>Kristen ITC</vt:lpstr>
      <vt:lpstr>Times New Roman</vt:lpstr>
      <vt:lpstr>Kantoorthema</vt:lpstr>
      <vt:lpstr>Office Theme</vt:lpstr>
      <vt:lpstr>PowerPoint-presentatie</vt:lpstr>
      <vt:lpstr>PowerPoint-presentatie</vt:lpstr>
      <vt:lpstr>Stad&amp;Wijk-lessen:</vt:lpstr>
      <vt:lpstr>PowerPoint-presentatie</vt:lpstr>
      <vt:lpstr>Stad en wijk deze periode </vt:lpstr>
      <vt:lpstr>Combinatie van 2 onderdelen:</vt:lpstr>
      <vt:lpstr>Ruimtelijke ordening</vt:lpstr>
      <vt:lpstr>PowerPoint-presentatie</vt:lpstr>
      <vt:lpstr>PowerPoint-presentatie</vt:lpstr>
      <vt:lpstr>Ruimtelijke ordening en planologie </vt:lpstr>
      <vt:lpstr>PowerPoint-presentatie</vt:lpstr>
      <vt:lpstr>PowerPoint-presentatie</vt:lpstr>
      <vt:lpstr>PowerPoint-presentatie</vt:lpstr>
      <vt:lpstr>Kapstok van voor beleid op gebied van ruimtelijke ordening = Wro</vt:lpstr>
      <vt:lpstr>Omgevingswet</vt:lpstr>
      <vt:lpstr>PowerPoint-presentatie</vt:lpstr>
      <vt:lpstr>PowerPoint-presentatie</vt:lpstr>
      <vt:lpstr>Opdracht</vt:lpstr>
      <vt:lpstr>1) Wet</vt:lpstr>
      <vt:lpstr>PowerPoint-presentatie</vt:lpstr>
      <vt:lpstr>PowerPoint-presentatie</vt:lpstr>
      <vt:lpstr>PowerPoint-presentatie</vt:lpstr>
      <vt:lpstr>Wet- en regelgeving</vt:lpstr>
      <vt:lpstr>PowerPoint-presentatie</vt:lpstr>
      <vt:lpstr>PowerPoint-presentatie</vt:lpstr>
      <vt:lpstr>PowerPoint-presentatie</vt:lpstr>
      <vt:lpstr>PowerPoint-presentatie</vt:lpstr>
      <vt:lpstr>PowerPoint-presentatie</vt:lpstr>
      <vt:lpstr>PowerPoint-presentatie</vt:lpstr>
      <vt:lpstr>PowerPoint-presentatie</vt:lpstr>
      <vt:lpstr>IBS Leefbare stad</vt:lpstr>
      <vt:lpstr>PowerPoint-presentatie</vt:lpstr>
      <vt:lpstr>De Buurttuin </vt:lpstr>
      <vt:lpstr>Volgende week </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Pascalle Cup</cp:lastModifiedBy>
  <cp:revision>39</cp:revision>
  <dcterms:created xsi:type="dcterms:W3CDTF">2021-08-20T10:52:58Z</dcterms:created>
  <dcterms:modified xsi:type="dcterms:W3CDTF">2022-09-15T10:03:28Z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_ExtendedDescription">
    <vt:lpwstr/>
  </property>
  <property fmtid="{D5CDD505-2E9C-101B-9397-08002B2CF9AE}" pid="4" name="TriggerFlowInfo">
    <vt:lpwstr/>
  </property>
  <property fmtid="{D5CDD505-2E9C-101B-9397-08002B2CF9AE}" pid="5" name="MediaServiceImageTags">
    <vt:lpwstr/>
  </property>
</Properties>
</file>